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4" r:id="rId4"/>
    <p:sldId id="262" r:id="rId5"/>
    <p:sldId id="277" r:id="rId6"/>
    <p:sldId id="27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52C2-CCCF-4FD6-99CC-F615F74205AE}" type="datetimeFigureOut">
              <a:rPr lang="sl-SI" smtClean="0"/>
              <a:t>23.11.2015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1A3A-A230-4718-950E-EC3573FD1E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91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4.11.2015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BIOTEHNIŠKA ŠOLA MARIBOR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7A8368B-FCAA-4D36-8CAC-3A13E63CF6E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140000">
            <a:off x="115806" y="951019"/>
            <a:ext cx="5648623" cy="1259177"/>
          </a:xfrm>
        </p:spPr>
        <p:txBody>
          <a:bodyPr/>
          <a:lstStyle/>
          <a:p>
            <a:r>
              <a:rPr lang="sl-SI" b="1" dirty="0" smtClean="0">
                <a:latin typeface="Calibri" panose="020F0502020204030204" pitchFamily="34" charset="0"/>
              </a:rPr>
              <a:t>Projekt "hrana ni za </a:t>
            </a:r>
            <a:r>
              <a:rPr lang="sl-SI" b="1" dirty="0" err="1">
                <a:latin typeface="Calibri" panose="020F0502020204030204" pitchFamily="34" charset="0"/>
              </a:rPr>
              <a:t>tjavendan</a:t>
            </a:r>
            <a:r>
              <a:rPr lang="sl-SI" b="1" dirty="0">
                <a:latin typeface="Calibri" panose="020F0502020204030204" pitchFamily="34" charset="0"/>
              </a:rPr>
              <a:t>"</a:t>
            </a:r>
            <a:r>
              <a:rPr lang="sl-SI" b="1" dirty="0" smtClean="0">
                <a:latin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</a:rPr>
              <a:t>BIOTEHNIŠKA ŠOLA MARIBOR</a:t>
            </a:r>
            <a:endParaRPr lang="sl-SI" b="1" dirty="0">
              <a:latin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9140000">
            <a:off x="-571335" y="2849267"/>
            <a:ext cx="7349504" cy="458903"/>
          </a:xfrm>
        </p:spPr>
        <p:txBody>
          <a:bodyPr>
            <a:noAutofit/>
          </a:bodyPr>
          <a:lstStyle/>
          <a:p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KoordinatorJA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helena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slivnjak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ramuta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simon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gračner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LJUBLJANA, 25.11. 2015</a:t>
            </a:r>
            <a:endParaRPr lang="sl-SI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MsHELENA\Pictures\PROJEKT HRANA ni za ... 2015\101_8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4061727" cy="30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sHELENA\Pictures\PROJEKT HRANA ni za ... 2015\101_8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97950" cy="19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725144"/>
            <a:ext cx="2420787" cy="18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1"/>
            <a:ext cx="8820472" cy="2232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8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Projekt  je </a:t>
            </a:r>
            <a:r>
              <a:rPr lang="sl-SI" sz="2800" b="0" dirty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bil predstavljen na dijaški skupnosti. </a:t>
            </a:r>
            <a:endParaRPr lang="sl-SI" sz="4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9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Oblikovali </a:t>
            </a:r>
            <a:r>
              <a:rPr lang="sl-SI" sz="2800" b="0" dirty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smo delovno skupino </a:t>
            </a:r>
            <a:r>
              <a:rPr lang="sl-SI" sz="28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dijakov.</a:t>
            </a:r>
            <a:endParaRPr lang="sl-SI" sz="4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9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0" dirty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V maju smo izvedli 6 popisov količine zavržene hrane in opravili intervju med dijaki glede okusnosti malice.</a:t>
            </a:r>
          </a:p>
          <a:p>
            <a:endParaRPr lang="sl-SI" dirty="0"/>
          </a:p>
        </p:txBody>
      </p:sp>
      <p:pic>
        <p:nvPicPr>
          <p:cNvPr id="8" name="Picture 2" descr="C:\Users\MsHELENA\Pictures\PROJEKT EKO ŠOLA HRANA 2015\101_8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3533"/>
            <a:ext cx="3168352" cy="4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sHELENA\Pictures\PROJEKT EKO ŠOLA HRANA 2015\101_8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sHELENA\Pictures\PROJEKT HRANA ni za ... 2015\101_8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sHELENA\Pictures\PROJEKT HRANA ni za ... 2015\101_8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9807"/>
            <a:ext cx="5652120" cy="42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sHELENA\Pictures\PROJEKT EKO ŠOLA HRANA 2015\101_867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7" y="13289"/>
            <a:ext cx="3462024" cy="25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sHELENA\Pictures\PROJEKT HRANA ni za ... 2015\101_8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4232401"/>
            <a:ext cx="3500799" cy="2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sHELENA\Pictures\102_0778 (2) 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82" y="2196244"/>
            <a:ext cx="3496317" cy="46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HELENA\Pictures\POLIGON IN RAZS SEP 2015\102_0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241"/>
            <a:ext cx="5647682" cy="42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323528" y="332656"/>
            <a:ext cx="85867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Rezultate popisa smo predstavili na spletni strani in z razstavo.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Izvedli smo anketo o prehranjevanju dijakov.</a:t>
            </a:r>
          </a:p>
          <a:p>
            <a:pPr marL="0" indent="0"/>
            <a:endParaRPr lang="sl-SI" sz="1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Na razrednih urah smo govorili o zmanjšanju zavržene hrane.</a:t>
            </a:r>
            <a:endParaRPr lang="sl-SI" sz="2400" b="0" dirty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2"/>
          <p:cNvSpPr txBox="1">
            <a:spLocks/>
          </p:cNvSpPr>
          <p:nvPr/>
        </p:nvSpPr>
        <p:spPr>
          <a:xfrm>
            <a:off x="323528" y="332656"/>
            <a:ext cx="85867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Predstavitev v okviru šolske razstave.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Razgovor s ponudnikom prehrane.</a:t>
            </a:r>
          </a:p>
          <a:p>
            <a:pPr marL="0" indent="0"/>
            <a:endParaRPr lang="sl-SI" sz="1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Sodelovanje dijakov pri sestavi jedilnika.</a:t>
            </a:r>
            <a:endParaRPr lang="sl-SI" sz="2400" b="0" dirty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Picture 5" descr="C:\Users\MsHELENA\Pictures\POLIGON IN RAZS SEP 2015\102_0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6" y="0"/>
            <a:ext cx="3206353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275137"/>
            <a:ext cx="3469305" cy="260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5622"/>
            <a:ext cx="4932039" cy="36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2"/>
          <p:cNvSpPr txBox="1">
            <a:spLocks/>
          </p:cNvSpPr>
          <p:nvPr/>
        </p:nvSpPr>
        <p:spPr>
          <a:xfrm>
            <a:off x="179512" y="332656"/>
            <a:ext cx="56166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Odjavljanje od malice v času odsotnosti.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00" b="0" dirty="0" smtClean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0" dirty="0" smtClean="0"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Kotiček z mizico „POJEJ ME“.</a:t>
            </a:r>
          </a:p>
        </p:txBody>
      </p:sp>
      <p:pic>
        <p:nvPicPr>
          <p:cNvPr id="5" name="Picture 3" descr="C:\Users\MsHELENA\Pictures\POLIGON IN RAZS SEP 2015\102_1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607337"/>
            <a:ext cx="3923928" cy="5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sHELENA\Pictures\POLIGON IN RAZS SEP 2015\102_1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2289"/>
            <a:ext cx="4120736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sHELENA\Pictures\POLIGON IN RAZS SEP 2015\102_1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85" y="0"/>
            <a:ext cx="2915815" cy="38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Okolic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205</TotalTime>
  <Words>111</Words>
  <Application>Microsoft Office PowerPoint</Application>
  <PresentationFormat>Diaprojekcija na zaslonu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Koti</vt:lpstr>
      <vt:lpstr>Projekt "hrana ni za tjavendan" BIOTEHNIŠKA ŠOLA MARIBOR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hrana ni za tjavendan</dc:title>
  <dc:creator>MsHELENA</dc:creator>
  <cp:lastModifiedBy>ASUS</cp:lastModifiedBy>
  <cp:revision>41</cp:revision>
  <dcterms:created xsi:type="dcterms:W3CDTF">2015-11-02T16:17:36Z</dcterms:created>
  <dcterms:modified xsi:type="dcterms:W3CDTF">2015-11-23T20:52:53Z</dcterms:modified>
</cp:coreProperties>
</file>