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5" r:id="rId2"/>
    <p:sldId id="418" r:id="rId3"/>
    <p:sldId id="412" r:id="rId4"/>
    <p:sldId id="419" r:id="rId5"/>
    <p:sldId id="420" r:id="rId6"/>
    <p:sldId id="423" r:id="rId7"/>
    <p:sldId id="421" r:id="rId8"/>
    <p:sldId id="422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öhme, Tanja" initials="BT" lastIdx="1" clrIdx="0"/>
  <p:cmAuthor id="1" name="Stefanie Kapp" initials="SK" lastIdx="3" clrIdx="1"/>
  <p:cmAuthor id="2" name="Pause, Katharina" initials="PK" lastIdx="7" clrIdx="2"/>
  <p:cmAuthor id="3" name="Durini, Nina" initials="DN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9498"/>
    <a:srgbClr val="868E92"/>
    <a:srgbClr val="03C1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2430" autoAdjust="0"/>
  </p:normalViewPr>
  <p:slideViewPr>
    <p:cSldViewPr snapToGrid="0" snapToObjects="1" showGuides="1">
      <p:cViewPr>
        <p:scale>
          <a:sx n="60" d="100"/>
          <a:sy n="60" d="100"/>
        </p:scale>
        <p:origin x="-1800" y="-270"/>
      </p:cViewPr>
      <p:guideLst>
        <p:guide orient="horz" pos="3862"/>
        <p:guide orient="horz" pos="1130"/>
        <p:guide orient="horz" pos="4319"/>
        <p:guide orient="horz" pos="4163"/>
        <p:guide pos="251"/>
        <p:guide pos="5515"/>
        <p:guide pos="2959"/>
        <p:guide pos="29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0423-AA92-4EA8-8A34-4E7D4D864F2C}" type="datetimeFigureOut">
              <a:rPr lang="de-DE" smtClean="0"/>
              <a:pPr/>
              <a:t>26.09.2014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1C965-07B7-4795-8B30-BA964B259C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0149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A78D6A4-9A85-40A5-9D03-F1D533CB6B6F}" type="datetimeFigureOut">
              <a:rPr lang="de-DE" smtClean="0"/>
              <a:pPr/>
              <a:t>26.09.2014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33F4355-889F-4AFB-A144-232613998F1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9940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4355-889F-4AFB-A144-232613998F1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778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ZBIRANJE (oprema,</a:t>
            </a:r>
            <a:r>
              <a:rPr lang="sl-SI" baseline="0" dirty="0" smtClean="0"/>
              <a:t> plakati, letaki) </a:t>
            </a:r>
            <a:r>
              <a:rPr lang="sl-SI" dirty="0" smtClean="0"/>
              <a:t>IN LOGISTIKA: Šole</a:t>
            </a:r>
            <a:r>
              <a:rPr lang="sl-SI" baseline="0" dirty="0" smtClean="0"/>
              <a:t> in vrtci (5 OŠ – skoraj 3 t/dober mesec) + </a:t>
            </a:r>
            <a:r>
              <a:rPr lang="sl-SI" baseline="0" dirty="0" err="1" smtClean="0"/>
              <a:t>Ekošole</a:t>
            </a:r>
            <a:r>
              <a:rPr lang="sl-SI" baseline="0" dirty="0" smtClean="0"/>
              <a:t> 2014/2015, podjetja (testno v IS 140 kg v 1 mesecu), javne prireditve, gospodinjstva – zbirni centri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4355-889F-4AFB-A144-232613998F1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3087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88938" y="4548188"/>
            <a:ext cx="1892300" cy="746125"/>
          </a:xfrm>
          <a:prstGeom prst="rect">
            <a:avLst/>
          </a:prstGeom>
        </p:spPr>
        <p:txBody>
          <a:bodyPr/>
          <a:lstStyle>
            <a:lvl1pPr>
              <a:defRPr sz="1600" b="0" baseline="0"/>
            </a:lvl1pPr>
          </a:lstStyle>
          <a:p>
            <a:r>
              <a:rPr lang="de-DE" dirty="0" smtClean="0"/>
              <a:t>Hier können Sie </a:t>
            </a:r>
            <a:br>
              <a:rPr lang="de-DE" dirty="0" smtClean="0"/>
            </a:br>
            <a:r>
              <a:rPr lang="de-DE" dirty="0" smtClean="0"/>
              <a:t>ein Kundenlogo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61949" y="2537619"/>
            <a:ext cx="8393114" cy="1007556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de-DE" noProof="0" dirty="0" smtClean="0"/>
              <a:t>Titelmasterformat durch Klicken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8D7CAF-BA08-41F7-BD84-4CD141DBF413}" type="datetime1">
              <a:rPr lang="de-DE" noProof="0" smtClean="0"/>
              <a:pPr/>
              <a:t>26.09.2014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0A9EF-37B0-463D-96BE-C63310A515A5}" type="slidenum">
              <a:rPr lang="de-DE" noProof="0" smtClean="0"/>
              <a:pPr/>
              <a:t>‹#›</a:t>
            </a:fld>
            <a:endParaRPr lang="de-DE" noProof="0"/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384175" y="2339354"/>
            <a:ext cx="6312513" cy="0"/>
          </a:xfrm>
          <a:prstGeom prst="line">
            <a:avLst/>
          </a:prstGeom>
          <a:ln w="19050">
            <a:solidFill>
              <a:srgbClr val="ABB2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372271" y="3631250"/>
            <a:ext cx="6324418" cy="604877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7434265" y="6353760"/>
            <a:ext cx="1324185" cy="222027"/>
            <a:chOff x="2068513" y="3006725"/>
            <a:chExt cx="5008562" cy="83978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gray">
            <a:xfrm>
              <a:off x="3249613" y="3006725"/>
              <a:ext cx="1211262" cy="674688"/>
            </a:xfrm>
            <a:custGeom>
              <a:avLst/>
              <a:gdLst>
                <a:gd name="T0" fmla="*/ 68 w 323"/>
                <a:gd name="T1" fmla="*/ 107 h 180"/>
                <a:gd name="T2" fmla="*/ 59 w 323"/>
                <a:gd name="T3" fmla="*/ 107 h 180"/>
                <a:gd name="T4" fmla="*/ 59 w 323"/>
                <a:gd name="T5" fmla="*/ 137 h 180"/>
                <a:gd name="T6" fmla="*/ 72 w 323"/>
                <a:gd name="T7" fmla="*/ 137 h 180"/>
                <a:gd name="T8" fmla="*/ 91 w 323"/>
                <a:gd name="T9" fmla="*/ 122 h 180"/>
                <a:gd name="T10" fmla="*/ 68 w 323"/>
                <a:gd name="T11" fmla="*/ 107 h 180"/>
                <a:gd name="T12" fmla="*/ 68 w 323"/>
                <a:gd name="T13" fmla="*/ 43 h 180"/>
                <a:gd name="T14" fmla="*/ 59 w 323"/>
                <a:gd name="T15" fmla="*/ 43 h 180"/>
                <a:gd name="T16" fmla="*/ 59 w 323"/>
                <a:gd name="T17" fmla="*/ 69 h 180"/>
                <a:gd name="T18" fmla="*/ 72 w 323"/>
                <a:gd name="T19" fmla="*/ 69 h 180"/>
                <a:gd name="T20" fmla="*/ 84 w 323"/>
                <a:gd name="T21" fmla="*/ 57 h 180"/>
                <a:gd name="T22" fmla="*/ 68 w 323"/>
                <a:gd name="T23" fmla="*/ 43 h 180"/>
                <a:gd name="T24" fmla="*/ 209 w 323"/>
                <a:gd name="T25" fmla="*/ 114 h 180"/>
                <a:gd name="T26" fmla="*/ 237 w 323"/>
                <a:gd name="T27" fmla="*/ 114 h 180"/>
                <a:gd name="T28" fmla="*/ 223 w 323"/>
                <a:gd name="T29" fmla="*/ 62 h 180"/>
                <a:gd name="T30" fmla="*/ 209 w 323"/>
                <a:gd name="T31" fmla="*/ 114 h 180"/>
                <a:gd name="T32" fmla="*/ 0 w 323"/>
                <a:gd name="T33" fmla="*/ 180 h 180"/>
                <a:gd name="T34" fmla="*/ 69 w 323"/>
                <a:gd name="T35" fmla="*/ 180 h 180"/>
                <a:gd name="T36" fmla="*/ 99 w 323"/>
                <a:gd name="T37" fmla="*/ 180 h 180"/>
                <a:gd name="T38" fmla="*/ 128 w 323"/>
                <a:gd name="T39" fmla="*/ 170 h 180"/>
                <a:gd name="T40" fmla="*/ 124 w 323"/>
                <a:gd name="T41" fmla="*/ 180 h 180"/>
                <a:gd name="T42" fmla="*/ 193 w 323"/>
                <a:gd name="T43" fmla="*/ 180 h 180"/>
                <a:gd name="T44" fmla="*/ 200 w 323"/>
                <a:gd name="T45" fmla="*/ 158 h 180"/>
                <a:gd name="T46" fmla="*/ 248 w 323"/>
                <a:gd name="T47" fmla="*/ 158 h 180"/>
                <a:gd name="T48" fmla="*/ 255 w 323"/>
                <a:gd name="T49" fmla="*/ 180 h 180"/>
                <a:gd name="T50" fmla="*/ 323 w 323"/>
                <a:gd name="T51" fmla="*/ 180 h 180"/>
                <a:gd name="T52" fmla="*/ 259 w 323"/>
                <a:gd name="T53" fmla="*/ 0 h 180"/>
                <a:gd name="T54" fmla="*/ 187 w 323"/>
                <a:gd name="T55" fmla="*/ 0 h 180"/>
                <a:gd name="T56" fmla="*/ 146 w 323"/>
                <a:gd name="T57" fmla="*/ 118 h 180"/>
                <a:gd name="T58" fmla="*/ 136 w 323"/>
                <a:gd name="T59" fmla="*/ 99 h 180"/>
                <a:gd name="T60" fmla="*/ 120 w 323"/>
                <a:gd name="T61" fmla="*/ 87 h 180"/>
                <a:gd name="T62" fmla="*/ 142 w 323"/>
                <a:gd name="T63" fmla="*/ 46 h 180"/>
                <a:gd name="T64" fmla="*/ 83 w 323"/>
                <a:gd name="T65" fmla="*/ 0 h 180"/>
                <a:gd name="T66" fmla="*/ 0 w 323"/>
                <a:gd name="T67" fmla="*/ 0 h 180"/>
                <a:gd name="T68" fmla="*/ 0 w 323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180">
                  <a:moveTo>
                    <a:pt x="68" y="107"/>
                  </a:moveTo>
                  <a:cubicBezTo>
                    <a:pt x="59" y="107"/>
                    <a:pt x="59" y="107"/>
                    <a:pt x="59" y="10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37"/>
                    <a:pt x="91" y="137"/>
                    <a:pt x="91" y="122"/>
                  </a:cubicBezTo>
                  <a:cubicBezTo>
                    <a:pt x="91" y="106"/>
                    <a:pt x="68" y="107"/>
                    <a:pt x="68" y="107"/>
                  </a:cubicBezTo>
                  <a:close/>
                  <a:moveTo>
                    <a:pt x="68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84" y="67"/>
                    <a:pt x="84" y="57"/>
                  </a:cubicBezTo>
                  <a:cubicBezTo>
                    <a:pt x="84" y="43"/>
                    <a:pt x="68" y="43"/>
                    <a:pt x="68" y="43"/>
                  </a:cubicBezTo>
                  <a:close/>
                  <a:moveTo>
                    <a:pt x="209" y="114"/>
                  </a:moveTo>
                  <a:cubicBezTo>
                    <a:pt x="237" y="114"/>
                    <a:pt x="237" y="114"/>
                    <a:pt x="237" y="11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09" y="114"/>
                    <a:pt x="209" y="114"/>
                    <a:pt x="209" y="114"/>
                  </a:cubicBezTo>
                  <a:close/>
                  <a:moveTo>
                    <a:pt x="0" y="180"/>
                  </a:moveTo>
                  <a:cubicBezTo>
                    <a:pt x="69" y="180"/>
                    <a:pt x="69" y="180"/>
                    <a:pt x="6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11" y="180"/>
                    <a:pt x="128" y="170"/>
                    <a:pt x="128" y="17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323" y="180"/>
                    <a:pt x="323" y="180"/>
                    <a:pt x="323" y="18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46" y="118"/>
                    <a:pt x="142" y="105"/>
                    <a:pt x="136" y="99"/>
                  </a:cubicBezTo>
                  <a:cubicBezTo>
                    <a:pt x="131" y="93"/>
                    <a:pt x="120" y="87"/>
                    <a:pt x="120" y="87"/>
                  </a:cubicBezTo>
                  <a:cubicBezTo>
                    <a:pt x="120" y="87"/>
                    <a:pt x="142" y="82"/>
                    <a:pt x="142" y="46"/>
                  </a:cubicBezTo>
                  <a:cubicBezTo>
                    <a:pt x="142" y="10"/>
                    <a:pt x="100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2068513" y="3006725"/>
              <a:ext cx="1154112" cy="674688"/>
            </a:xfrm>
            <a:custGeom>
              <a:avLst/>
              <a:gdLst>
                <a:gd name="T0" fmla="*/ 605 w 727"/>
                <a:gd name="T1" fmla="*/ 288 h 425"/>
                <a:gd name="T2" fmla="*/ 605 w 727"/>
                <a:gd name="T3" fmla="*/ 0 h 425"/>
                <a:gd name="T4" fmla="*/ 449 w 727"/>
                <a:gd name="T5" fmla="*/ 0 h 425"/>
                <a:gd name="T6" fmla="*/ 449 w 727"/>
                <a:gd name="T7" fmla="*/ 364 h 425"/>
                <a:gd name="T8" fmla="*/ 316 w 727"/>
                <a:gd name="T9" fmla="*/ 0 h 425"/>
                <a:gd name="T10" fmla="*/ 146 w 727"/>
                <a:gd name="T11" fmla="*/ 0 h 425"/>
                <a:gd name="T12" fmla="*/ 0 w 727"/>
                <a:gd name="T13" fmla="*/ 425 h 425"/>
                <a:gd name="T14" fmla="*/ 165 w 727"/>
                <a:gd name="T15" fmla="*/ 425 h 425"/>
                <a:gd name="T16" fmla="*/ 177 w 727"/>
                <a:gd name="T17" fmla="*/ 373 h 425"/>
                <a:gd name="T18" fmla="*/ 293 w 727"/>
                <a:gd name="T19" fmla="*/ 373 h 425"/>
                <a:gd name="T20" fmla="*/ 305 w 727"/>
                <a:gd name="T21" fmla="*/ 425 h 425"/>
                <a:gd name="T22" fmla="*/ 727 w 727"/>
                <a:gd name="T23" fmla="*/ 425 h 425"/>
                <a:gd name="T24" fmla="*/ 727 w 727"/>
                <a:gd name="T25" fmla="*/ 288 h 425"/>
                <a:gd name="T26" fmla="*/ 605 w 727"/>
                <a:gd name="T27" fmla="*/ 288 h 425"/>
                <a:gd name="T28" fmla="*/ 203 w 727"/>
                <a:gd name="T29" fmla="*/ 269 h 425"/>
                <a:gd name="T30" fmla="*/ 236 w 727"/>
                <a:gd name="T31" fmla="*/ 146 h 425"/>
                <a:gd name="T32" fmla="*/ 267 w 727"/>
                <a:gd name="T33" fmla="*/ 269 h 425"/>
                <a:gd name="T34" fmla="*/ 203 w 727"/>
                <a:gd name="T35" fmla="*/ 26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7" h="425">
                  <a:moveTo>
                    <a:pt x="605" y="288"/>
                  </a:moveTo>
                  <a:lnTo>
                    <a:pt x="605" y="0"/>
                  </a:lnTo>
                  <a:lnTo>
                    <a:pt x="449" y="0"/>
                  </a:lnTo>
                  <a:lnTo>
                    <a:pt x="449" y="364"/>
                  </a:lnTo>
                  <a:lnTo>
                    <a:pt x="316" y="0"/>
                  </a:lnTo>
                  <a:lnTo>
                    <a:pt x="146" y="0"/>
                  </a:lnTo>
                  <a:lnTo>
                    <a:pt x="0" y="425"/>
                  </a:lnTo>
                  <a:lnTo>
                    <a:pt x="165" y="425"/>
                  </a:lnTo>
                  <a:lnTo>
                    <a:pt x="177" y="373"/>
                  </a:lnTo>
                  <a:lnTo>
                    <a:pt x="293" y="373"/>
                  </a:lnTo>
                  <a:lnTo>
                    <a:pt x="305" y="425"/>
                  </a:lnTo>
                  <a:lnTo>
                    <a:pt x="727" y="425"/>
                  </a:lnTo>
                  <a:lnTo>
                    <a:pt x="727" y="288"/>
                  </a:lnTo>
                  <a:lnTo>
                    <a:pt x="605" y="288"/>
                  </a:lnTo>
                  <a:close/>
                  <a:moveTo>
                    <a:pt x="203" y="269"/>
                  </a:moveTo>
                  <a:lnTo>
                    <a:pt x="236" y="146"/>
                  </a:lnTo>
                  <a:lnTo>
                    <a:pt x="267" y="269"/>
                  </a:lnTo>
                  <a:lnTo>
                    <a:pt x="203" y="269"/>
                  </a:ln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gray">
            <a:xfrm>
              <a:off x="4591050" y="3006725"/>
              <a:ext cx="536575" cy="682625"/>
            </a:xfrm>
            <a:custGeom>
              <a:avLst/>
              <a:gdLst>
                <a:gd name="T0" fmla="*/ 143 w 143"/>
                <a:gd name="T1" fmla="*/ 89 h 182"/>
                <a:gd name="T2" fmla="*/ 143 w 143"/>
                <a:gd name="T3" fmla="*/ 179 h 182"/>
                <a:gd name="T4" fmla="*/ 129 w 143"/>
                <a:gd name="T5" fmla="*/ 179 h 182"/>
                <a:gd name="T6" fmla="*/ 119 w 143"/>
                <a:gd name="T7" fmla="*/ 156 h 182"/>
                <a:gd name="T8" fmla="*/ 71 w 143"/>
                <a:gd name="T9" fmla="*/ 182 h 182"/>
                <a:gd name="T10" fmla="*/ 17 w 143"/>
                <a:gd name="T11" fmla="*/ 155 h 182"/>
                <a:gd name="T12" fmla="*/ 0 w 143"/>
                <a:gd name="T13" fmla="*/ 91 h 182"/>
                <a:gd name="T14" fmla="*/ 19 w 143"/>
                <a:gd name="T15" fmla="*/ 27 h 182"/>
                <a:gd name="T16" fmla="*/ 75 w 143"/>
                <a:gd name="T17" fmla="*/ 0 h 182"/>
                <a:gd name="T18" fmla="*/ 119 w 143"/>
                <a:gd name="T19" fmla="*/ 16 h 182"/>
                <a:gd name="T20" fmla="*/ 140 w 143"/>
                <a:gd name="T21" fmla="*/ 54 h 182"/>
                <a:gd name="T22" fmla="*/ 113 w 143"/>
                <a:gd name="T23" fmla="*/ 59 h 182"/>
                <a:gd name="T24" fmla="*/ 76 w 143"/>
                <a:gd name="T25" fmla="*/ 27 h 182"/>
                <a:gd name="T26" fmla="*/ 45 w 143"/>
                <a:gd name="T27" fmla="*/ 42 h 182"/>
                <a:gd name="T28" fmla="*/ 33 w 143"/>
                <a:gd name="T29" fmla="*/ 89 h 182"/>
                <a:gd name="T30" fmla="*/ 75 w 143"/>
                <a:gd name="T31" fmla="*/ 156 h 182"/>
                <a:gd name="T32" fmla="*/ 102 w 143"/>
                <a:gd name="T33" fmla="*/ 145 h 182"/>
                <a:gd name="T34" fmla="*/ 113 w 143"/>
                <a:gd name="T35" fmla="*/ 115 h 182"/>
                <a:gd name="T36" fmla="*/ 76 w 143"/>
                <a:gd name="T37" fmla="*/ 115 h 182"/>
                <a:gd name="T38" fmla="*/ 76 w 143"/>
                <a:gd name="T39" fmla="*/ 89 h 182"/>
                <a:gd name="T40" fmla="*/ 143 w 143"/>
                <a:gd name="T41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82">
                  <a:moveTo>
                    <a:pt x="143" y="89"/>
                  </a:moveTo>
                  <a:cubicBezTo>
                    <a:pt x="143" y="179"/>
                    <a:pt x="143" y="179"/>
                    <a:pt x="143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19" y="156"/>
                    <a:pt x="119" y="156"/>
                    <a:pt x="119" y="156"/>
                  </a:cubicBezTo>
                  <a:cubicBezTo>
                    <a:pt x="109" y="173"/>
                    <a:pt x="93" y="182"/>
                    <a:pt x="71" y="182"/>
                  </a:cubicBezTo>
                  <a:cubicBezTo>
                    <a:pt x="47" y="182"/>
                    <a:pt x="29" y="173"/>
                    <a:pt x="17" y="155"/>
                  </a:cubicBezTo>
                  <a:cubicBezTo>
                    <a:pt x="5" y="137"/>
                    <a:pt x="0" y="115"/>
                    <a:pt x="0" y="91"/>
                  </a:cubicBezTo>
                  <a:cubicBezTo>
                    <a:pt x="0" y="66"/>
                    <a:pt x="6" y="44"/>
                    <a:pt x="19" y="27"/>
                  </a:cubicBezTo>
                  <a:cubicBezTo>
                    <a:pt x="33" y="9"/>
                    <a:pt x="51" y="0"/>
                    <a:pt x="75" y="0"/>
                  </a:cubicBezTo>
                  <a:cubicBezTo>
                    <a:pt x="93" y="0"/>
                    <a:pt x="107" y="6"/>
                    <a:pt x="119" y="16"/>
                  </a:cubicBezTo>
                  <a:cubicBezTo>
                    <a:pt x="130" y="26"/>
                    <a:pt x="137" y="39"/>
                    <a:pt x="140" y="54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08" y="38"/>
                    <a:pt x="95" y="27"/>
                    <a:pt x="76" y="27"/>
                  </a:cubicBezTo>
                  <a:cubicBezTo>
                    <a:pt x="63" y="27"/>
                    <a:pt x="53" y="32"/>
                    <a:pt x="45" y="42"/>
                  </a:cubicBezTo>
                  <a:cubicBezTo>
                    <a:pt x="37" y="52"/>
                    <a:pt x="33" y="68"/>
                    <a:pt x="33" y="89"/>
                  </a:cubicBezTo>
                  <a:cubicBezTo>
                    <a:pt x="33" y="134"/>
                    <a:pt x="47" y="156"/>
                    <a:pt x="75" y="156"/>
                  </a:cubicBezTo>
                  <a:cubicBezTo>
                    <a:pt x="86" y="156"/>
                    <a:pt x="95" y="152"/>
                    <a:pt x="102" y="145"/>
                  </a:cubicBezTo>
                  <a:cubicBezTo>
                    <a:pt x="109" y="137"/>
                    <a:pt x="113" y="127"/>
                    <a:pt x="113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89"/>
                    <a:pt x="76" y="89"/>
                    <a:pt x="76" y="89"/>
                  </a:cubicBezTo>
                  <a:lnTo>
                    <a:pt x="143" y="89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gray">
            <a:xfrm>
              <a:off x="5254625" y="3175000"/>
              <a:ext cx="247650" cy="503238"/>
            </a:xfrm>
            <a:custGeom>
              <a:avLst/>
              <a:gdLst>
                <a:gd name="T0" fmla="*/ 29 w 66"/>
                <a:gd name="T1" fmla="*/ 134 h 134"/>
                <a:gd name="T2" fmla="*/ 0 w 66"/>
                <a:gd name="T3" fmla="*/ 134 h 134"/>
                <a:gd name="T4" fmla="*/ 0 w 66"/>
                <a:gd name="T5" fmla="*/ 4 h 134"/>
                <a:gd name="T6" fmla="*/ 27 w 66"/>
                <a:gd name="T7" fmla="*/ 4 h 134"/>
                <a:gd name="T8" fmla="*/ 27 w 66"/>
                <a:gd name="T9" fmla="*/ 35 h 134"/>
                <a:gd name="T10" fmla="*/ 42 w 66"/>
                <a:gd name="T11" fmla="*/ 8 h 134"/>
                <a:gd name="T12" fmla="*/ 63 w 66"/>
                <a:gd name="T13" fmla="*/ 0 h 134"/>
                <a:gd name="T14" fmla="*/ 66 w 66"/>
                <a:gd name="T15" fmla="*/ 0 h 134"/>
                <a:gd name="T16" fmla="*/ 66 w 66"/>
                <a:gd name="T17" fmla="*/ 32 h 134"/>
                <a:gd name="T18" fmla="*/ 37 w 66"/>
                <a:gd name="T19" fmla="*/ 46 h 134"/>
                <a:gd name="T20" fmla="*/ 29 w 66"/>
                <a:gd name="T21" fmla="*/ 74 h 134"/>
                <a:gd name="T22" fmla="*/ 29 w 66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34">
                  <a:moveTo>
                    <a:pt x="29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0" y="23"/>
                    <a:pt x="36" y="14"/>
                    <a:pt x="42" y="8"/>
                  </a:cubicBezTo>
                  <a:cubicBezTo>
                    <a:pt x="49" y="3"/>
                    <a:pt x="56" y="0"/>
                    <a:pt x="63" y="0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51" y="32"/>
                    <a:pt x="42" y="37"/>
                    <a:pt x="37" y="46"/>
                  </a:cubicBezTo>
                  <a:cubicBezTo>
                    <a:pt x="32" y="56"/>
                    <a:pt x="29" y="65"/>
                    <a:pt x="29" y="74"/>
                  </a:cubicBezTo>
                  <a:lnTo>
                    <a:pt x="29" y="134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gray">
            <a:xfrm>
              <a:off x="5551488" y="3179763"/>
              <a:ext cx="457200" cy="509588"/>
            </a:xfrm>
            <a:custGeom>
              <a:avLst/>
              <a:gdLst>
                <a:gd name="T0" fmla="*/ 60 w 122"/>
                <a:gd name="T1" fmla="*/ 136 h 136"/>
                <a:gd name="T2" fmla="*/ 16 w 122"/>
                <a:gd name="T3" fmla="*/ 115 h 136"/>
                <a:gd name="T4" fmla="*/ 0 w 122"/>
                <a:gd name="T5" fmla="*/ 68 h 136"/>
                <a:gd name="T6" fmla="*/ 17 w 122"/>
                <a:gd name="T7" fmla="*/ 19 h 136"/>
                <a:gd name="T8" fmla="*/ 62 w 122"/>
                <a:gd name="T9" fmla="*/ 0 h 136"/>
                <a:gd name="T10" fmla="*/ 105 w 122"/>
                <a:gd name="T11" fmla="*/ 19 h 136"/>
                <a:gd name="T12" fmla="*/ 122 w 122"/>
                <a:gd name="T13" fmla="*/ 68 h 136"/>
                <a:gd name="T14" fmla="*/ 104 w 122"/>
                <a:gd name="T15" fmla="*/ 117 h 136"/>
                <a:gd name="T16" fmla="*/ 60 w 122"/>
                <a:gd name="T17" fmla="*/ 136 h 136"/>
                <a:gd name="T18" fmla="*/ 61 w 122"/>
                <a:gd name="T19" fmla="*/ 112 h 136"/>
                <a:gd name="T20" fmla="*/ 90 w 122"/>
                <a:gd name="T21" fmla="*/ 68 h 136"/>
                <a:gd name="T22" fmla="*/ 83 w 122"/>
                <a:gd name="T23" fmla="*/ 36 h 136"/>
                <a:gd name="T24" fmla="*/ 62 w 122"/>
                <a:gd name="T25" fmla="*/ 24 h 136"/>
                <a:gd name="T26" fmla="*/ 39 w 122"/>
                <a:gd name="T27" fmla="*/ 36 h 136"/>
                <a:gd name="T28" fmla="*/ 32 w 122"/>
                <a:gd name="T29" fmla="*/ 68 h 136"/>
                <a:gd name="T30" fmla="*/ 39 w 122"/>
                <a:gd name="T31" fmla="*/ 101 h 136"/>
                <a:gd name="T32" fmla="*/ 61 w 122"/>
                <a:gd name="T33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36">
                  <a:moveTo>
                    <a:pt x="60" y="136"/>
                  </a:moveTo>
                  <a:cubicBezTo>
                    <a:pt x="40" y="136"/>
                    <a:pt x="26" y="129"/>
                    <a:pt x="16" y="115"/>
                  </a:cubicBezTo>
                  <a:cubicBezTo>
                    <a:pt x="5" y="102"/>
                    <a:pt x="0" y="86"/>
                    <a:pt x="0" y="68"/>
                  </a:cubicBezTo>
                  <a:cubicBezTo>
                    <a:pt x="0" y="48"/>
                    <a:pt x="6" y="32"/>
                    <a:pt x="17" y="19"/>
                  </a:cubicBezTo>
                  <a:cubicBezTo>
                    <a:pt x="28" y="7"/>
                    <a:pt x="43" y="0"/>
                    <a:pt x="62" y="0"/>
                  </a:cubicBezTo>
                  <a:cubicBezTo>
                    <a:pt x="79" y="0"/>
                    <a:pt x="94" y="6"/>
                    <a:pt x="105" y="19"/>
                  </a:cubicBezTo>
                  <a:cubicBezTo>
                    <a:pt x="116" y="31"/>
                    <a:pt x="122" y="48"/>
                    <a:pt x="122" y="68"/>
                  </a:cubicBezTo>
                  <a:cubicBezTo>
                    <a:pt x="122" y="88"/>
                    <a:pt x="116" y="105"/>
                    <a:pt x="104" y="117"/>
                  </a:cubicBezTo>
                  <a:cubicBezTo>
                    <a:pt x="92" y="130"/>
                    <a:pt x="78" y="136"/>
                    <a:pt x="60" y="136"/>
                  </a:cubicBezTo>
                  <a:close/>
                  <a:moveTo>
                    <a:pt x="61" y="112"/>
                  </a:moveTo>
                  <a:cubicBezTo>
                    <a:pt x="81" y="112"/>
                    <a:pt x="90" y="97"/>
                    <a:pt x="90" y="68"/>
                  </a:cubicBezTo>
                  <a:cubicBezTo>
                    <a:pt x="90" y="54"/>
                    <a:pt x="88" y="44"/>
                    <a:pt x="83" y="36"/>
                  </a:cubicBezTo>
                  <a:cubicBezTo>
                    <a:pt x="79" y="28"/>
                    <a:pt x="71" y="24"/>
                    <a:pt x="62" y="24"/>
                  </a:cubicBezTo>
                  <a:cubicBezTo>
                    <a:pt x="51" y="24"/>
                    <a:pt x="44" y="28"/>
                    <a:pt x="39" y="36"/>
                  </a:cubicBezTo>
                  <a:cubicBezTo>
                    <a:pt x="34" y="44"/>
                    <a:pt x="32" y="55"/>
                    <a:pt x="32" y="68"/>
                  </a:cubicBezTo>
                  <a:cubicBezTo>
                    <a:pt x="32" y="82"/>
                    <a:pt x="34" y="93"/>
                    <a:pt x="39" y="101"/>
                  </a:cubicBezTo>
                  <a:cubicBezTo>
                    <a:pt x="45" y="108"/>
                    <a:pt x="52" y="112"/>
                    <a:pt x="61" y="112"/>
                  </a:cubicBez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gray">
            <a:xfrm>
              <a:off x="6110288" y="3190875"/>
              <a:ext cx="401637" cy="498475"/>
            </a:xfrm>
            <a:custGeom>
              <a:avLst/>
              <a:gdLst>
                <a:gd name="T0" fmla="*/ 107 w 107"/>
                <a:gd name="T1" fmla="*/ 130 h 133"/>
                <a:gd name="T2" fmla="*/ 80 w 107"/>
                <a:gd name="T3" fmla="*/ 130 h 133"/>
                <a:gd name="T4" fmla="*/ 80 w 107"/>
                <a:gd name="T5" fmla="*/ 102 h 133"/>
                <a:gd name="T6" fmla="*/ 38 w 107"/>
                <a:gd name="T7" fmla="*/ 133 h 133"/>
                <a:gd name="T8" fmla="*/ 10 w 107"/>
                <a:gd name="T9" fmla="*/ 122 h 133"/>
                <a:gd name="T10" fmla="*/ 0 w 107"/>
                <a:gd name="T11" fmla="*/ 91 h 133"/>
                <a:gd name="T12" fmla="*/ 0 w 107"/>
                <a:gd name="T13" fmla="*/ 0 h 133"/>
                <a:gd name="T14" fmla="*/ 30 w 107"/>
                <a:gd name="T15" fmla="*/ 0 h 133"/>
                <a:gd name="T16" fmla="*/ 30 w 107"/>
                <a:gd name="T17" fmla="*/ 85 h 133"/>
                <a:gd name="T18" fmla="*/ 36 w 107"/>
                <a:gd name="T19" fmla="*/ 103 h 133"/>
                <a:gd name="T20" fmla="*/ 48 w 107"/>
                <a:gd name="T21" fmla="*/ 108 h 133"/>
                <a:gd name="T22" fmla="*/ 68 w 107"/>
                <a:gd name="T23" fmla="*/ 99 h 133"/>
                <a:gd name="T24" fmla="*/ 78 w 107"/>
                <a:gd name="T25" fmla="*/ 63 h 133"/>
                <a:gd name="T26" fmla="*/ 78 w 107"/>
                <a:gd name="T27" fmla="*/ 0 h 133"/>
                <a:gd name="T28" fmla="*/ 107 w 107"/>
                <a:gd name="T29" fmla="*/ 0 h 133"/>
                <a:gd name="T30" fmla="*/ 107 w 107"/>
                <a:gd name="T31" fmla="*/ 13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3">
                  <a:moveTo>
                    <a:pt x="107" y="130"/>
                  </a:moveTo>
                  <a:cubicBezTo>
                    <a:pt x="80" y="130"/>
                    <a:pt x="80" y="130"/>
                    <a:pt x="80" y="130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2" y="123"/>
                    <a:pt x="58" y="133"/>
                    <a:pt x="38" y="133"/>
                  </a:cubicBezTo>
                  <a:cubicBezTo>
                    <a:pt x="26" y="133"/>
                    <a:pt x="17" y="129"/>
                    <a:pt x="10" y="122"/>
                  </a:cubicBezTo>
                  <a:cubicBezTo>
                    <a:pt x="3" y="115"/>
                    <a:pt x="0" y="105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94"/>
                    <a:pt x="32" y="101"/>
                    <a:pt x="36" y="103"/>
                  </a:cubicBezTo>
                  <a:cubicBezTo>
                    <a:pt x="40" y="106"/>
                    <a:pt x="44" y="108"/>
                    <a:pt x="48" y="108"/>
                  </a:cubicBezTo>
                  <a:cubicBezTo>
                    <a:pt x="54" y="108"/>
                    <a:pt x="61" y="105"/>
                    <a:pt x="68" y="99"/>
                  </a:cubicBezTo>
                  <a:cubicBezTo>
                    <a:pt x="74" y="94"/>
                    <a:pt x="78" y="81"/>
                    <a:pt x="78" y="6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07" y="13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gray">
            <a:xfrm>
              <a:off x="6642100" y="3179763"/>
              <a:ext cx="434975" cy="666750"/>
            </a:xfrm>
            <a:custGeom>
              <a:avLst/>
              <a:gdLst>
                <a:gd name="T0" fmla="*/ 30 w 116"/>
                <a:gd name="T1" fmla="*/ 178 h 178"/>
                <a:gd name="T2" fmla="*/ 0 w 116"/>
                <a:gd name="T3" fmla="*/ 178 h 178"/>
                <a:gd name="T4" fmla="*/ 0 w 116"/>
                <a:gd name="T5" fmla="*/ 3 h 178"/>
                <a:gd name="T6" fmla="*/ 29 w 116"/>
                <a:gd name="T7" fmla="*/ 3 h 178"/>
                <a:gd name="T8" fmla="*/ 29 w 116"/>
                <a:gd name="T9" fmla="*/ 26 h 178"/>
                <a:gd name="T10" fmla="*/ 68 w 116"/>
                <a:gd name="T11" fmla="*/ 0 h 178"/>
                <a:gd name="T12" fmla="*/ 103 w 116"/>
                <a:gd name="T13" fmla="*/ 19 h 178"/>
                <a:gd name="T14" fmla="*/ 116 w 116"/>
                <a:gd name="T15" fmla="*/ 67 h 178"/>
                <a:gd name="T16" fmla="*/ 104 w 116"/>
                <a:gd name="T17" fmla="*/ 116 h 178"/>
                <a:gd name="T18" fmla="*/ 67 w 116"/>
                <a:gd name="T19" fmla="*/ 136 h 178"/>
                <a:gd name="T20" fmla="*/ 30 w 116"/>
                <a:gd name="T21" fmla="*/ 115 h 178"/>
                <a:gd name="T22" fmla="*/ 30 w 116"/>
                <a:gd name="T23" fmla="*/ 178 h 178"/>
                <a:gd name="T24" fmla="*/ 30 w 116"/>
                <a:gd name="T25" fmla="*/ 80 h 178"/>
                <a:gd name="T26" fmla="*/ 39 w 116"/>
                <a:gd name="T27" fmla="*/ 104 h 178"/>
                <a:gd name="T28" fmla="*/ 58 w 116"/>
                <a:gd name="T29" fmla="*/ 113 h 178"/>
                <a:gd name="T30" fmla="*/ 78 w 116"/>
                <a:gd name="T31" fmla="*/ 101 h 178"/>
                <a:gd name="T32" fmla="*/ 85 w 116"/>
                <a:gd name="T33" fmla="*/ 69 h 178"/>
                <a:gd name="T34" fmla="*/ 78 w 116"/>
                <a:gd name="T35" fmla="*/ 37 h 178"/>
                <a:gd name="T36" fmla="*/ 59 w 116"/>
                <a:gd name="T37" fmla="*/ 24 h 178"/>
                <a:gd name="T38" fmla="*/ 39 w 116"/>
                <a:gd name="T39" fmla="*/ 35 h 178"/>
                <a:gd name="T40" fmla="*/ 30 w 116"/>
                <a:gd name="T41" fmla="*/ 61 h 178"/>
                <a:gd name="T42" fmla="*/ 30 w 116"/>
                <a:gd name="T43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78">
                  <a:moveTo>
                    <a:pt x="30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8" y="9"/>
                    <a:pt x="51" y="0"/>
                    <a:pt x="68" y="0"/>
                  </a:cubicBezTo>
                  <a:cubicBezTo>
                    <a:pt x="83" y="0"/>
                    <a:pt x="94" y="7"/>
                    <a:pt x="103" y="19"/>
                  </a:cubicBezTo>
                  <a:cubicBezTo>
                    <a:pt x="112" y="32"/>
                    <a:pt x="116" y="48"/>
                    <a:pt x="116" y="67"/>
                  </a:cubicBezTo>
                  <a:cubicBezTo>
                    <a:pt x="116" y="86"/>
                    <a:pt x="112" y="102"/>
                    <a:pt x="104" y="116"/>
                  </a:cubicBezTo>
                  <a:cubicBezTo>
                    <a:pt x="95" y="129"/>
                    <a:pt x="83" y="136"/>
                    <a:pt x="67" y="136"/>
                  </a:cubicBezTo>
                  <a:cubicBezTo>
                    <a:pt x="50" y="136"/>
                    <a:pt x="38" y="129"/>
                    <a:pt x="30" y="115"/>
                  </a:cubicBezTo>
                  <a:lnTo>
                    <a:pt x="30" y="178"/>
                  </a:lnTo>
                  <a:close/>
                  <a:moveTo>
                    <a:pt x="30" y="80"/>
                  </a:moveTo>
                  <a:cubicBezTo>
                    <a:pt x="30" y="89"/>
                    <a:pt x="33" y="97"/>
                    <a:pt x="39" y="104"/>
                  </a:cubicBezTo>
                  <a:cubicBezTo>
                    <a:pt x="44" y="110"/>
                    <a:pt x="51" y="113"/>
                    <a:pt x="58" y="113"/>
                  </a:cubicBezTo>
                  <a:cubicBezTo>
                    <a:pt x="67" y="113"/>
                    <a:pt x="74" y="109"/>
                    <a:pt x="78" y="101"/>
                  </a:cubicBezTo>
                  <a:cubicBezTo>
                    <a:pt x="83" y="92"/>
                    <a:pt x="85" y="82"/>
                    <a:pt x="85" y="69"/>
                  </a:cubicBezTo>
                  <a:cubicBezTo>
                    <a:pt x="85" y="56"/>
                    <a:pt x="83" y="45"/>
                    <a:pt x="78" y="37"/>
                  </a:cubicBezTo>
                  <a:cubicBezTo>
                    <a:pt x="74" y="29"/>
                    <a:pt x="67" y="24"/>
                    <a:pt x="59" y="24"/>
                  </a:cubicBezTo>
                  <a:cubicBezTo>
                    <a:pt x="51" y="24"/>
                    <a:pt x="44" y="28"/>
                    <a:pt x="39" y="35"/>
                  </a:cubicBezTo>
                  <a:cubicBezTo>
                    <a:pt x="33" y="41"/>
                    <a:pt x="30" y="50"/>
                    <a:pt x="30" y="61"/>
                  </a:cubicBezTo>
                  <a:lnTo>
                    <a:pt x="30" y="8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</p:grpSp>
      <p:grpSp>
        <p:nvGrpSpPr>
          <p:cNvPr id="79" name="Gruppieren 78"/>
          <p:cNvGrpSpPr/>
          <p:nvPr userDrawn="1"/>
        </p:nvGrpSpPr>
        <p:grpSpPr bwMode="gray">
          <a:xfrm>
            <a:off x="7437564" y="6354665"/>
            <a:ext cx="1322478" cy="221739"/>
            <a:chOff x="2068513" y="3006725"/>
            <a:chExt cx="5008562" cy="839788"/>
          </a:xfrm>
        </p:grpSpPr>
        <p:sp>
          <p:nvSpPr>
            <p:cNvPr id="80" name="Freeform 7"/>
            <p:cNvSpPr>
              <a:spLocks noEditPoints="1"/>
            </p:cNvSpPr>
            <p:nvPr userDrawn="1"/>
          </p:nvSpPr>
          <p:spPr bwMode="gray">
            <a:xfrm>
              <a:off x="3249613" y="3006725"/>
              <a:ext cx="1211262" cy="674688"/>
            </a:xfrm>
            <a:custGeom>
              <a:avLst/>
              <a:gdLst>
                <a:gd name="T0" fmla="*/ 68 w 323"/>
                <a:gd name="T1" fmla="*/ 107 h 180"/>
                <a:gd name="T2" fmla="*/ 59 w 323"/>
                <a:gd name="T3" fmla="*/ 107 h 180"/>
                <a:gd name="T4" fmla="*/ 59 w 323"/>
                <a:gd name="T5" fmla="*/ 137 h 180"/>
                <a:gd name="T6" fmla="*/ 72 w 323"/>
                <a:gd name="T7" fmla="*/ 137 h 180"/>
                <a:gd name="T8" fmla="*/ 91 w 323"/>
                <a:gd name="T9" fmla="*/ 122 h 180"/>
                <a:gd name="T10" fmla="*/ 68 w 323"/>
                <a:gd name="T11" fmla="*/ 107 h 180"/>
                <a:gd name="T12" fmla="*/ 68 w 323"/>
                <a:gd name="T13" fmla="*/ 43 h 180"/>
                <a:gd name="T14" fmla="*/ 59 w 323"/>
                <a:gd name="T15" fmla="*/ 43 h 180"/>
                <a:gd name="T16" fmla="*/ 59 w 323"/>
                <a:gd name="T17" fmla="*/ 69 h 180"/>
                <a:gd name="T18" fmla="*/ 72 w 323"/>
                <a:gd name="T19" fmla="*/ 69 h 180"/>
                <a:gd name="T20" fmla="*/ 84 w 323"/>
                <a:gd name="T21" fmla="*/ 57 h 180"/>
                <a:gd name="T22" fmla="*/ 68 w 323"/>
                <a:gd name="T23" fmla="*/ 43 h 180"/>
                <a:gd name="T24" fmla="*/ 209 w 323"/>
                <a:gd name="T25" fmla="*/ 114 h 180"/>
                <a:gd name="T26" fmla="*/ 237 w 323"/>
                <a:gd name="T27" fmla="*/ 114 h 180"/>
                <a:gd name="T28" fmla="*/ 223 w 323"/>
                <a:gd name="T29" fmla="*/ 62 h 180"/>
                <a:gd name="T30" fmla="*/ 209 w 323"/>
                <a:gd name="T31" fmla="*/ 114 h 180"/>
                <a:gd name="T32" fmla="*/ 0 w 323"/>
                <a:gd name="T33" fmla="*/ 180 h 180"/>
                <a:gd name="T34" fmla="*/ 69 w 323"/>
                <a:gd name="T35" fmla="*/ 180 h 180"/>
                <a:gd name="T36" fmla="*/ 99 w 323"/>
                <a:gd name="T37" fmla="*/ 180 h 180"/>
                <a:gd name="T38" fmla="*/ 128 w 323"/>
                <a:gd name="T39" fmla="*/ 170 h 180"/>
                <a:gd name="T40" fmla="*/ 124 w 323"/>
                <a:gd name="T41" fmla="*/ 180 h 180"/>
                <a:gd name="T42" fmla="*/ 193 w 323"/>
                <a:gd name="T43" fmla="*/ 180 h 180"/>
                <a:gd name="T44" fmla="*/ 200 w 323"/>
                <a:gd name="T45" fmla="*/ 158 h 180"/>
                <a:gd name="T46" fmla="*/ 248 w 323"/>
                <a:gd name="T47" fmla="*/ 158 h 180"/>
                <a:gd name="T48" fmla="*/ 255 w 323"/>
                <a:gd name="T49" fmla="*/ 180 h 180"/>
                <a:gd name="T50" fmla="*/ 323 w 323"/>
                <a:gd name="T51" fmla="*/ 180 h 180"/>
                <a:gd name="T52" fmla="*/ 259 w 323"/>
                <a:gd name="T53" fmla="*/ 0 h 180"/>
                <a:gd name="T54" fmla="*/ 187 w 323"/>
                <a:gd name="T55" fmla="*/ 0 h 180"/>
                <a:gd name="T56" fmla="*/ 146 w 323"/>
                <a:gd name="T57" fmla="*/ 118 h 180"/>
                <a:gd name="T58" fmla="*/ 136 w 323"/>
                <a:gd name="T59" fmla="*/ 99 h 180"/>
                <a:gd name="T60" fmla="*/ 120 w 323"/>
                <a:gd name="T61" fmla="*/ 87 h 180"/>
                <a:gd name="T62" fmla="*/ 142 w 323"/>
                <a:gd name="T63" fmla="*/ 46 h 180"/>
                <a:gd name="T64" fmla="*/ 83 w 323"/>
                <a:gd name="T65" fmla="*/ 0 h 180"/>
                <a:gd name="T66" fmla="*/ 0 w 323"/>
                <a:gd name="T67" fmla="*/ 0 h 180"/>
                <a:gd name="T68" fmla="*/ 0 w 323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180">
                  <a:moveTo>
                    <a:pt x="68" y="107"/>
                  </a:moveTo>
                  <a:cubicBezTo>
                    <a:pt x="59" y="107"/>
                    <a:pt x="59" y="107"/>
                    <a:pt x="59" y="10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37"/>
                    <a:pt x="91" y="137"/>
                    <a:pt x="91" y="122"/>
                  </a:cubicBezTo>
                  <a:cubicBezTo>
                    <a:pt x="91" y="106"/>
                    <a:pt x="68" y="107"/>
                    <a:pt x="68" y="107"/>
                  </a:cubicBezTo>
                  <a:close/>
                  <a:moveTo>
                    <a:pt x="68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84" y="67"/>
                    <a:pt x="84" y="57"/>
                  </a:cubicBezTo>
                  <a:cubicBezTo>
                    <a:pt x="84" y="43"/>
                    <a:pt x="68" y="43"/>
                    <a:pt x="68" y="43"/>
                  </a:cubicBezTo>
                  <a:close/>
                  <a:moveTo>
                    <a:pt x="209" y="114"/>
                  </a:moveTo>
                  <a:cubicBezTo>
                    <a:pt x="237" y="114"/>
                    <a:pt x="237" y="114"/>
                    <a:pt x="237" y="11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09" y="114"/>
                    <a:pt x="209" y="114"/>
                    <a:pt x="209" y="114"/>
                  </a:cubicBezTo>
                  <a:close/>
                  <a:moveTo>
                    <a:pt x="0" y="180"/>
                  </a:moveTo>
                  <a:cubicBezTo>
                    <a:pt x="69" y="180"/>
                    <a:pt x="69" y="180"/>
                    <a:pt x="6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11" y="180"/>
                    <a:pt x="128" y="170"/>
                    <a:pt x="128" y="17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323" y="180"/>
                    <a:pt x="323" y="180"/>
                    <a:pt x="323" y="18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46" y="118"/>
                    <a:pt x="142" y="105"/>
                    <a:pt x="136" y="99"/>
                  </a:cubicBezTo>
                  <a:cubicBezTo>
                    <a:pt x="131" y="93"/>
                    <a:pt x="120" y="87"/>
                    <a:pt x="120" y="87"/>
                  </a:cubicBezTo>
                  <a:cubicBezTo>
                    <a:pt x="120" y="87"/>
                    <a:pt x="142" y="82"/>
                    <a:pt x="142" y="46"/>
                  </a:cubicBezTo>
                  <a:cubicBezTo>
                    <a:pt x="142" y="10"/>
                    <a:pt x="100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81" name="Freeform 8"/>
            <p:cNvSpPr>
              <a:spLocks noEditPoints="1"/>
            </p:cNvSpPr>
            <p:nvPr userDrawn="1"/>
          </p:nvSpPr>
          <p:spPr bwMode="gray">
            <a:xfrm>
              <a:off x="2068513" y="3006725"/>
              <a:ext cx="1154112" cy="674688"/>
            </a:xfrm>
            <a:custGeom>
              <a:avLst/>
              <a:gdLst>
                <a:gd name="T0" fmla="*/ 605 w 727"/>
                <a:gd name="T1" fmla="*/ 288 h 425"/>
                <a:gd name="T2" fmla="*/ 605 w 727"/>
                <a:gd name="T3" fmla="*/ 0 h 425"/>
                <a:gd name="T4" fmla="*/ 449 w 727"/>
                <a:gd name="T5" fmla="*/ 0 h 425"/>
                <a:gd name="T6" fmla="*/ 449 w 727"/>
                <a:gd name="T7" fmla="*/ 364 h 425"/>
                <a:gd name="T8" fmla="*/ 316 w 727"/>
                <a:gd name="T9" fmla="*/ 0 h 425"/>
                <a:gd name="T10" fmla="*/ 146 w 727"/>
                <a:gd name="T11" fmla="*/ 0 h 425"/>
                <a:gd name="T12" fmla="*/ 0 w 727"/>
                <a:gd name="T13" fmla="*/ 425 h 425"/>
                <a:gd name="T14" fmla="*/ 165 w 727"/>
                <a:gd name="T15" fmla="*/ 425 h 425"/>
                <a:gd name="T16" fmla="*/ 177 w 727"/>
                <a:gd name="T17" fmla="*/ 373 h 425"/>
                <a:gd name="T18" fmla="*/ 293 w 727"/>
                <a:gd name="T19" fmla="*/ 373 h 425"/>
                <a:gd name="T20" fmla="*/ 305 w 727"/>
                <a:gd name="T21" fmla="*/ 425 h 425"/>
                <a:gd name="T22" fmla="*/ 727 w 727"/>
                <a:gd name="T23" fmla="*/ 425 h 425"/>
                <a:gd name="T24" fmla="*/ 727 w 727"/>
                <a:gd name="T25" fmla="*/ 288 h 425"/>
                <a:gd name="T26" fmla="*/ 605 w 727"/>
                <a:gd name="T27" fmla="*/ 288 h 425"/>
                <a:gd name="T28" fmla="*/ 203 w 727"/>
                <a:gd name="T29" fmla="*/ 269 h 425"/>
                <a:gd name="T30" fmla="*/ 236 w 727"/>
                <a:gd name="T31" fmla="*/ 146 h 425"/>
                <a:gd name="T32" fmla="*/ 267 w 727"/>
                <a:gd name="T33" fmla="*/ 269 h 425"/>
                <a:gd name="T34" fmla="*/ 203 w 727"/>
                <a:gd name="T35" fmla="*/ 26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7" h="425">
                  <a:moveTo>
                    <a:pt x="605" y="288"/>
                  </a:moveTo>
                  <a:lnTo>
                    <a:pt x="605" y="0"/>
                  </a:lnTo>
                  <a:lnTo>
                    <a:pt x="449" y="0"/>
                  </a:lnTo>
                  <a:lnTo>
                    <a:pt x="449" y="364"/>
                  </a:lnTo>
                  <a:lnTo>
                    <a:pt x="316" y="0"/>
                  </a:lnTo>
                  <a:lnTo>
                    <a:pt x="146" y="0"/>
                  </a:lnTo>
                  <a:lnTo>
                    <a:pt x="0" y="425"/>
                  </a:lnTo>
                  <a:lnTo>
                    <a:pt x="165" y="425"/>
                  </a:lnTo>
                  <a:lnTo>
                    <a:pt x="177" y="373"/>
                  </a:lnTo>
                  <a:lnTo>
                    <a:pt x="293" y="373"/>
                  </a:lnTo>
                  <a:lnTo>
                    <a:pt x="305" y="425"/>
                  </a:lnTo>
                  <a:lnTo>
                    <a:pt x="727" y="425"/>
                  </a:lnTo>
                  <a:lnTo>
                    <a:pt x="727" y="288"/>
                  </a:lnTo>
                  <a:lnTo>
                    <a:pt x="605" y="288"/>
                  </a:lnTo>
                  <a:close/>
                  <a:moveTo>
                    <a:pt x="203" y="269"/>
                  </a:moveTo>
                  <a:lnTo>
                    <a:pt x="236" y="146"/>
                  </a:lnTo>
                  <a:lnTo>
                    <a:pt x="267" y="269"/>
                  </a:lnTo>
                  <a:lnTo>
                    <a:pt x="203" y="269"/>
                  </a:ln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82" name="Freeform 9"/>
            <p:cNvSpPr>
              <a:spLocks/>
            </p:cNvSpPr>
            <p:nvPr userDrawn="1"/>
          </p:nvSpPr>
          <p:spPr bwMode="gray">
            <a:xfrm>
              <a:off x="4591050" y="3006725"/>
              <a:ext cx="536575" cy="682625"/>
            </a:xfrm>
            <a:custGeom>
              <a:avLst/>
              <a:gdLst>
                <a:gd name="T0" fmla="*/ 143 w 143"/>
                <a:gd name="T1" fmla="*/ 89 h 182"/>
                <a:gd name="T2" fmla="*/ 143 w 143"/>
                <a:gd name="T3" fmla="*/ 179 h 182"/>
                <a:gd name="T4" fmla="*/ 129 w 143"/>
                <a:gd name="T5" fmla="*/ 179 h 182"/>
                <a:gd name="T6" fmla="*/ 119 w 143"/>
                <a:gd name="T7" fmla="*/ 156 h 182"/>
                <a:gd name="T8" fmla="*/ 71 w 143"/>
                <a:gd name="T9" fmla="*/ 182 h 182"/>
                <a:gd name="T10" fmla="*/ 17 w 143"/>
                <a:gd name="T11" fmla="*/ 155 h 182"/>
                <a:gd name="T12" fmla="*/ 0 w 143"/>
                <a:gd name="T13" fmla="*/ 91 h 182"/>
                <a:gd name="T14" fmla="*/ 19 w 143"/>
                <a:gd name="T15" fmla="*/ 27 h 182"/>
                <a:gd name="T16" fmla="*/ 75 w 143"/>
                <a:gd name="T17" fmla="*/ 0 h 182"/>
                <a:gd name="T18" fmla="*/ 119 w 143"/>
                <a:gd name="T19" fmla="*/ 16 h 182"/>
                <a:gd name="T20" fmla="*/ 140 w 143"/>
                <a:gd name="T21" fmla="*/ 54 h 182"/>
                <a:gd name="T22" fmla="*/ 113 w 143"/>
                <a:gd name="T23" fmla="*/ 59 h 182"/>
                <a:gd name="T24" fmla="*/ 76 w 143"/>
                <a:gd name="T25" fmla="*/ 27 h 182"/>
                <a:gd name="T26" fmla="*/ 45 w 143"/>
                <a:gd name="T27" fmla="*/ 42 h 182"/>
                <a:gd name="T28" fmla="*/ 33 w 143"/>
                <a:gd name="T29" fmla="*/ 89 h 182"/>
                <a:gd name="T30" fmla="*/ 75 w 143"/>
                <a:gd name="T31" fmla="*/ 156 h 182"/>
                <a:gd name="T32" fmla="*/ 102 w 143"/>
                <a:gd name="T33" fmla="*/ 145 h 182"/>
                <a:gd name="T34" fmla="*/ 113 w 143"/>
                <a:gd name="T35" fmla="*/ 115 h 182"/>
                <a:gd name="T36" fmla="*/ 76 w 143"/>
                <a:gd name="T37" fmla="*/ 115 h 182"/>
                <a:gd name="T38" fmla="*/ 76 w 143"/>
                <a:gd name="T39" fmla="*/ 89 h 182"/>
                <a:gd name="T40" fmla="*/ 143 w 143"/>
                <a:gd name="T41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82">
                  <a:moveTo>
                    <a:pt x="143" y="89"/>
                  </a:moveTo>
                  <a:cubicBezTo>
                    <a:pt x="143" y="179"/>
                    <a:pt x="143" y="179"/>
                    <a:pt x="143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19" y="156"/>
                    <a:pt x="119" y="156"/>
                    <a:pt x="119" y="156"/>
                  </a:cubicBezTo>
                  <a:cubicBezTo>
                    <a:pt x="109" y="173"/>
                    <a:pt x="93" y="182"/>
                    <a:pt x="71" y="182"/>
                  </a:cubicBezTo>
                  <a:cubicBezTo>
                    <a:pt x="47" y="182"/>
                    <a:pt x="29" y="173"/>
                    <a:pt x="17" y="155"/>
                  </a:cubicBezTo>
                  <a:cubicBezTo>
                    <a:pt x="5" y="137"/>
                    <a:pt x="0" y="115"/>
                    <a:pt x="0" y="91"/>
                  </a:cubicBezTo>
                  <a:cubicBezTo>
                    <a:pt x="0" y="66"/>
                    <a:pt x="6" y="44"/>
                    <a:pt x="19" y="27"/>
                  </a:cubicBezTo>
                  <a:cubicBezTo>
                    <a:pt x="33" y="9"/>
                    <a:pt x="51" y="0"/>
                    <a:pt x="75" y="0"/>
                  </a:cubicBezTo>
                  <a:cubicBezTo>
                    <a:pt x="93" y="0"/>
                    <a:pt x="107" y="6"/>
                    <a:pt x="119" y="16"/>
                  </a:cubicBezTo>
                  <a:cubicBezTo>
                    <a:pt x="130" y="26"/>
                    <a:pt x="137" y="39"/>
                    <a:pt x="140" y="54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08" y="38"/>
                    <a:pt x="95" y="27"/>
                    <a:pt x="76" y="27"/>
                  </a:cubicBezTo>
                  <a:cubicBezTo>
                    <a:pt x="63" y="27"/>
                    <a:pt x="53" y="32"/>
                    <a:pt x="45" y="42"/>
                  </a:cubicBezTo>
                  <a:cubicBezTo>
                    <a:pt x="37" y="52"/>
                    <a:pt x="33" y="68"/>
                    <a:pt x="33" y="89"/>
                  </a:cubicBezTo>
                  <a:cubicBezTo>
                    <a:pt x="33" y="134"/>
                    <a:pt x="47" y="156"/>
                    <a:pt x="75" y="156"/>
                  </a:cubicBezTo>
                  <a:cubicBezTo>
                    <a:pt x="86" y="156"/>
                    <a:pt x="95" y="152"/>
                    <a:pt x="102" y="145"/>
                  </a:cubicBezTo>
                  <a:cubicBezTo>
                    <a:pt x="109" y="137"/>
                    <a:pt x="113" y="127"/>
                    <a:pt x="113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89"/>
                    <a:pt x="76" y="89"/>
                    <a:pt x="76" y="89"/>
                  </a:cubicBezTo>
                  <a:lnTo>
                    <a:pt x="143" y="89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83" name="Freeform 10"/>
            <p:cNvSpPr>
              <a:spLocks/>
            </p:cNvSpPr>
            <p:nvPr userDrawn="1"/>
          </p:nvSpPr>
          <p:spPr bwMode="gray">
            <a:xfrm>
              <a:off x="5254625" y="3175000"/>
              <a:ext cx="247650" cy="503238"/>
            </a:xfrm>
            <a:custGeom>
              <a:avLst/>
              <a:gdLst>
                <a:gd name="T0" fmla="*/ 29 w 66"/>
                <a:gd name="T1" fmla="*/ 134 h 134"/>
                <a:gd name="T2" fmla="*/ 0 w 66"/>
                <a:gd name="T3" fmla="*/ 134 h 134"/>
                <a:gd name="T4" fmla="*/ 0 w 66"/>
                <a:gd name="T5" fmla="*/ 4 h 134"/>
                <a:gd name="T6" fmla="*/ 27 w 66"/>
                <a:gd name="T7" fmla="*/ 4 h 134"/>
                <a:gd name="T8" fmla="*/ 27 w 66"/>
                <a:gd name="T9" fmla="*/ 35 h 134"/>
                <a:gd name="T10" fmla="*/ 42 w 66"/>
                <a:gd name="T11" fmla="*/ 8 h 134"/>
                <a:gd name="T12" fmla="*/ 63 w 66"/>
                <a:gd name="T13" fmla="*/ 0 h 134"/>
                <a:gd name="T14" fmla="*/ 66 w 66"/>
                <a:gd name="T15" fmla="*/ 0 h 134"/>
                <a:gd name="T16" fmla="*/ 66 w 66"/>
                <a:gd name="T17" fmla="*/ 32 h 134"/>
                <a:gd name="T18" fmla="*/ 37 w 66"/>
                <a:gd name="T19" fmla="*/ 46 h 134"/>
                <a:gd name="T20" fmla="*/ 29 w 66"/>
                <a:gd name="T21" fmla="*/ 74 h 134"/>
                <a:gd name="T22" fmla="*/ 29 w 66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34">
                  <a:moveTo>
                    <a:pt x="29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0" y="23"/>
                    <a:pt x="36" y="14"/>
                    <a:pt x="42" y="8"/>
                  </a:cubicBezTo>
                  <a:cubicBezTo>
                    <a:pt x="49" y="3"/>
                    <a:pt x="56" y="0"/>
                    <a:pt x="63" y="0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51" y="32"/>
                    <a:pt x="42" y="37"/>
                    <a:pt x="37" y="46"/>
                  </a:cubicBezTo>
                  <a:cubicBezTo>
                    <a:pt x="32" y="56"/>
                    <a:pt x="29" y="65"/>
                    <a:pt x="29" y="74"/>
                  </a:cubicBezTo>
                  <a:lnTo>
                    <a:pt x="29" y="134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84" name="Freeform 11"/>
            <p:cNvSpPr>
              <a:spLocks noEditPoints="1"/>
            </p:cNvSpPr>
            <p:nvPr userDrawn="1"/>
          </p:nvSpPr>
          <p:spPr bwMode="gray">
            <a:xfrm>
              <a:off x="5551488" y="3179763"/>
              <a:ext cx="457200" cy="509588"/>
            </a:xfrm>
            <a:custGeom>
              <a:avLst/>
              <a:gdLst>
                <a:gd name="T0" fmla="*/ 60 w 122"/>
                <a:gd name="T1" fmla="*/ 136 h 136"/>
                <a:gd name="T2" fmla="*/ 16 w 122"/>
                <a:gd name="T3" fmla="*/ 115 h 136"/>
                <a:gd name="T4" fmla="*/ 0 w 122"/>
                <a:gd name="T5" fmla="*/ 68 h 136"/>
                <a:gd name="T6" fmla="*/ 17 w 122"/>
                <a:gd name="T7" fmla="*/ 19 h 136"/>
                <a:gd name="T8" fmla="*/ 62 w 122"/>
                <a:gd name="T9" fmla="*/ 0 h 136"/>
                <a:gd name="T10" fmla="*/ 105 w 122"/>
                <a:gd name="T11" fmla="*/ 19 h 136"/>
                <a:gd name="T12" fmla="*/ 122 w 122"/>
                <a:gd name="T13" fmla="*/ 68 h 136"/>
                <a:gd name="T14" fmla="*/ 104 w 122"/>
                <a:gd name="T15" fmla="*/ 117 h 136"/>
                <a:gd name="T16" fmla="*/ 60 w 122"/>
                <a:gd name="T17" fmla="*/ 136 h 136"/>
                <a:gd name="T18" fmla="*/ 61 w 122"/>
                <a:gd name="T19" fmla="*/ 112 h 136"/>
                <a:gd name="T20" fmla="*/ 90 w 122"/>
                <a:gd name="T21" fmla="*/ 68 h 136"/>
                <a:gd name="T22" fmla="*/ 83 w 122"/>
                <a:gd name="T23" fmla="*/ 36 h 136"/>
                <a:gd name="T24" fmla="*/ 62 w 122"/>
                <a:gd name="T25" fmla="*/ 24 h 136"/>
                <a:gd name="T26" fmla="*/ 39 w 122"/>
                <a:gd name="T27" fmla="*/ 36 h 136"/>
                <a:gd name="T28" fmla="*/ 32 w 122"/>
                <a:gd name="T29" fmla="*/ 68 h 136"/>
                <a:gd name="T30" fmla="*/ 39 w 122"/>
                <a:gd name="T31" fmla="*/ 101 h 136"/>
                <a:gd name="T32" fmla="*/ 61 w 122"/>
                <a:gd name="T33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36">
                  <a:moveTo>
                    <a:pt x="60" y="136"/>
                  </a:moveTo>
                  <a:cubicBezTo>
                    <a:pt x="40" y="136"/>
                    <a:pt x="26" y="129"/>
                    <a:pt x="16" y="115"/>
                  </a:cubicBezTo>
                  <a:cubicBezTo>
                    <a:pt x="5" y="102"/>
                    <a:pt x="0" y="86"/>
                    <a:pt x="0" y="68"/>
                  </a:cubicBezTo>
                  <a:cubicBezTo>
                    <a:pt x="0" y="48"/>
                    <a:pt x="6" y="32"/>
                    <a:pt x="17" y="19"/>
                  </a:cubicBezTo>
                  <a:cubicBezTo>
                    <a:pt x="28" y="7"/>
                    <a:pt x="43" y="0"/>
                    <a:pt x="62" y="0"/>
                  </a:cubicBezTo>
                  <a:cubicBezTo>
                    <a:pt x="79" y="0"/>
                    <a:pt x="94" y="6"/>
                    <a:pt x="105" y="19"/>
                  </a:cubicBezTo>
                  <a:cubicBezTo>
                    <a:pt x="116" y="31"/>
                    <a:pt x="122" y="48"/>
                    <a:pt x="122" y="68"/>
                  </a:cubicBezTo>
                  <a:cubicBezTo>
                    <a:pt x="122" y="88"/>
                    <a:pt x="116" y="105"/>
                    <a:pt x="104" y="117"/>
                  </a:cubicBezTo>
                  <a:cubicBezTo>
                    <a:pt x="92" y="130"/>
                    <a:pt x="78" y="136"/>
                    <a:pt x="60" y="136"/>
                  </a:cubicBezTo>
                  <a:close/>
                  <a:moveTo>
                    <a:pt x="61" y="112"/>
                  </a:moveTo>
                  <a:cubicBezTo>
                    <a:pt x="81" y="112"/>
                    <a:pt x="90" y="97"/>
                    <a:pt x="90" y="68"/>
                  </a:cubicBezTo>
                  <a:cubicBezTo>
                    <a:pt x="90" y="54"/>
                    <a:pt x="88" y="44"/>
                    <a:pt x="83" y="36"/>
                  </a:cubicBezTo>
                  <a:cubicBezTo>
                    <a:pt x="79" y="28"/>
                    <a:pt x="71" y="24"/>
                    <a:pt x="62" y="24"/>
                  </a:cubicBezTo>
                  <a:cubicBezTo>
                    <a:pt x="51" y="24"/>
                    <a:pt x="44" y="28"/>
                    <a:pt x="39" y="36"/>
                  </a:cubicBezTo>
                  <a:cubicBezTo>
                    <a:pt x="34" y="44"/>
                    <a:pt x="32" y="55"/>
                    <a:pt x="32" y="68"/>
                  </a:cubicBezTo>
                  <a:cubicBezTo>
                    <a:pt x="32" y="82"/>
                    <a:pt x="34" y="93"/>
                    <a:pt x="39" y="101"/>
                  </a:cubicBezTo>
                  <a:cubicBezTo>
                    <a:pt x="45" y="108"/>
                    <a:pt x="52" y="112"/>
                    <a:pt x="61" y="112"/>
                  </a:cubicBez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85" name="Freeform 12"/>
            <p:cNvSpPr>
              <a:spLocks/>
            </p:cNvSpPr>
            <p:nvPr userDrawn="1"/>
          </p:nvSpPr>
          <p:spPr bwMode="gray">
            <a:xfrm>
              <a:off x="6110288" y="3190875"/>
              <a:ext cx="401637" cy="498475"/>
            </a:xfrm>
            <a:custGeom>
              <a:avLst/>
              <a:gdLst>
                <a:gd name="T0" fmla="*/ 107 w 107"/>
                <a:gd name="T1" fmla="*/ 130 h 133"/>
                <a:gd name="T2" fmla="*/ 80 w 107"/>
                <a:gd name="T3" fmla="*/ 130 h 133"/>
                <a:gd name="T4" fmla="*/ 80 w 107"/>
                <a:gd name="T5" fmla="*/ 102 h 133"/>
                <a:gd name="T6" fmla="*/ 38 w 107"/>
                <a:gd name="T7" fmla="*/ 133 h 133"/>
                <a:gd name="T8" fmla="*/ 10 w 107"/>
                <a:gd name="T9" fmla="*/ 122 h 133"/>
                <a:gd name="T10" fmla="*/ 0 w 107"/>
                <a:gd name="T11" fmla="*/ 91 h 133"/>
                <a:gd name="T12" fmla="*/ 0 w 107"/>
                <a:gd name="T13" fmla="*/ 0 h 133"/>
                <a:gd name="T14" fmla="*/ 30 w 107"/>
                <a:gd name="T15" fmla="*/ 0 h 133"/>
                <a:gd name="T16" fmla="*/ 30 w 107"/>
                <a:gd name="T17" fmla="*/ 85 h 133"/>
                <a:gd name="T18" fmla="*/ 36 w 107"/>
                <a:gd name="T19" fmla="*/ 103 h 133"/>
                <a:gd name="T20" fmla="*/ 48 w 107"/>
                <a:gd name="T21" fmla="*/ 108 h 133"/>
                <a:gd name="T22" fmla="*/ 68 w 107"/>
                <a:gd name="T23" fmla="*/ 99 h 133"/>
                <a:gd name="T24" fmla="*/ 78 w 107"/>
                <a:gd name="T25" fmla="*/ 63 h 133"/>
                <a:gd name="T26" fmla="*/ 78 w 107"/>
                <a:gd name="T27" fmla="*/ 0 h 133"/>
                <a:gd name="T28" fmla="*/ 107 w 107"/>
                <a:gd name="T29" fmla="*/ 0 h 133"/>
                <a:gd name="T30" fmla="*/ 107 w 107"/>
                <a:gd name="T31" fmla="*/ 13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3">
                  <a:moveTo>
                    <a:pt x="107" y="130"/>
                  </a:moveTo>
                  <a:cubicBezTo>
                    <a:pt x="80" y="130"/>
                    <a:pt x="80" y="130"/>
                    <a:pt x="80" y="130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2" y="123"/>
                    <a:pt x="58" y="133"/>
                    <a:pt x="38" y="133"/>
                  </a:cubicBezTo>
                  <a:cubicBezTo>
                    <a:pt x="26" y="133"/>
                    <a:pt x="17" y="129"/>
                    <a:pt x="10" y="122"/>
                  </a:cubicBezTo>
                  <a:cubicBezTo>
                    <a:pt x="3" y="115"/>
                    <a:pt x="0" y="105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94"/>
                    <a:pt x="32" y="101"/>
                    <a:pt x="36" y="103"/>
                  </a:cubicBezTo>
                  <a:cubicBezTo>
                    <a:pt x="40" y="106"/>
                    <a:pt x="44" y="108"/>
                    <a:pt x="48" y="108"/>
                  </a:cubicBezTo>
                  <a:cubicBezTo>
                    <a:pt x="54" y="108"/>
                    <a:pt x="61" y="105"/>
                    <a:pt x="68" y="99"/>
                  </a:cubicBezTo>
                  <a:cubicBezTo>
                    <a:pt x="74" y="94"/>
                    <a:pt x="78" y="81"/>
                    <a:pt x="78" y="6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07" y="13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86" name="Freeform 13"/>
            <p:cNvSpPr>
              <a:spLocks noEditPoints="1"/>
            </p:cNvSpPr>
            <p:nvPr userDrawn="1"/>
          </p:nvSpPr>
          <p:spPr bwMode="gray">
            <a:xfrm>
              <a:off x="6642100" y="3179763"/>
              <a:ext cx="434975" cy="666750"/>
            </a:xfrm>
            <a:custGeom>
              <a:avLst/>
              <a:gdLst>
                <a:gd name="T0" fmla="*/ 30 w 116"/>
                <a:gd name="T1" fmla="*/ 178 h 178"/>
                <a:gd name="T2" fmla="*/ 0 w 116"/>
                <a:gd name="T3" fmla="*/ 178 h 178"/>
                <a:gd name="T4" fmla="*/ 0 w 116"/>
                <a:gd name="T5" fmla="*/ 3 h 178"/>
                <a:gd name="T6" fmla="*/ 29 w 116"/>
                <a:gd name="T7" fmla="*/ 3 h 178"/>
                <a:gd name="T8" fmla="*/ 29 w 116"/>
                <a:gd name="T9" fmla="*/ 26 h 178"/>
                <a:gd name="T10" fmla="*/ 68 w 116"/>
                <a:gd name="T11" fmla="*/ 0 h 178"/>
                <a:gd name="T12" fmla="*/ 103 w 116"/>
                <a:gd name="T13" fmla="*/ 19 h 178"/>
                <a:gd name="T14" fmla="*/ 116 w 116"/>
                <a:gd name="T15" fmla="*/ 67 h 178"/>
                <a:gd name="T16" fmla="*/ 104 w 116"/>
                <a:gd name="T17" fmla="*/ 116 h 178"/>
                <a:gd name="T18" fmla="*/ 67 w 116"/>
                <a:gd name="T19" fmla="*/ 136 h 178"/>
                <a:gd name="T20" fmla="*/ 30 w 116"/>
                <a:gd name="T21" fmla="*/ 115 h 178"/>
                <a:gd name="T22" fmla="*/ 30 w 116"/>
                <a:gd name="T23" fmla="*/ 178 h 178"/>
                <a:gd name="T24" fmla="*/ 30 w 116"/>
                <a:gd name="T25" fmla="*/ 80 h 178"/>
                <a:gd name="T26" fmla="*/ 39 w 116"/>
                <a:gd name="T27" fmla="*/ 104 h 178"/>
                <a:gd name="T28" fmla="*/ 58 w 116"/>
                <a:gd name="T29" fmla="*/ 113 h 178"/>
                <a:gd name="T30" fmla="*/ 78 w 116"/>
                <a:gd name="T31" fmla="*/ 101 h 178"/>
                <a:gd name="T32" fmla="*/ 85 w 116"/>
                <a:gd name="T33" fmla="*/ 69 h 178"/>
                <a:gd name="T34" fmla="*/ 78 w 116"/>
                <a:gd name="T35" fmla="*/ 37 h 178"/>
                <a:gd name="T36" fmla="*/ 59 w 116"/>
                <a:gd name="T37" fmla="*/ 24 h 178"/>
                <a:gd name="T38" fmla="*/ 39 w 116"/>
                <a:gd name="T39" fmla="*/ 35 h 178"/>
                <a:gd name="T40" fmla="*/ 30 w 116"/>
                <a:gd name="T41" fmla="*/ 61 h 178"/>
                <a:gd name="T42" fmla="*/ 30 w 116"/>
                <a:gd name="T43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78">
                  <a:moveTo>
                    <a:pt x="30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8" y="9"/>
                    <a:pt x="51" y="0"/>
                    <a:pt x="68" y="0"/>
                  </a:cubicBezTo>
                  <a:cubicBezTo>
                    <a:pt x="83" y="0"/>
                    <a:pt x="94" y="7"/>
                    <a:pt x="103" y="19"/>
                  </a:cubicBezTo>
                  <a:cubicBezTo>
                    <a:pt x="112" y="32"/>
                    <a:pt x="116" y="48"/>
                    <a:pt x="116" y="67"/>
                  </a:cubicBezTo>
                  <a:cubicBezTo>
                    <a:pt x="116" y="86"/>
                    <a:pt x="112" y="102"/>
                    <a:pt x="104" y="116"/>
                  </a:cubicBezTo>
                  <a:cubicBezTo>
                    <a:pt x="95" y="129"/>
                    <a:pt x="83" y="136"/>
                    <a:pt x="67" y="136"/>
                  </a:cubicBezTo>
                  <a:cubicBezTo>
                    <a:pt x="50" y="136"/>
                    <a:pt x="38" y="129"/>
                    <a:pt x="30" y="115"/>
                  </a:cubicBezTo>
                  <a:lnTo>
                    <a:pt x="30" y="178"/>
                  </a:lnTo>
                  <a:close/>
                  <a:moveTo>
                    <a:pt x="30" y="80"/>
                  </a:moveTo>
                  <a:cubicBezTo>
                    <a:pt x="30" y="89"/>
                    <a:pt x="33" y="97"/>
                    <a:pt x="39" y="104"/>
                  </a:cubicBezTo>
                  <a:cubicBezTo>
                    <a:pt x="44" y="110"/>
                    <a:pt x="51" y="113"/>
                    <a:pt x="58" y="113"/>
                  </a:cubicBezTo>
                  <a:cubicBezTo>
                    <a:pt x="67" y="113"/>
                    <a:pt x="74" y="109"/>
                    <a:pt x="78" y="101"/>
                  </a:cubicBezTo>
                  <a:cubicBezTo>
                    <a:pt x="83" y="92"/>
                    <a:pt x="85" y="82"/>
                    <a:pt x="85" y="69"/>
                  </a:cubicBezTo>
                  <a:cubicBezTo>
                    <a:pt x="85" y="56"/>
                    <a:pt x="83" y="45"/>
                    <a:pt x="78" y="37"/>
                  </a:cubicBezTo>
                  <a:cubicBezTo>
                    <a:pt x="74" y="29"/>
                    <a:pt x="67" y="24"/>
                    <a:pt x="59" y="24"/>
                  </a:cubicBezTo>
                  <a:cubicBezTo>
                    <a:pt x="51" y="24"/>
                    <a:pt x="44" y="28"/>
                    <a:pt x="39" y="35"/>
                  </a:cubicBezTo>
                  <a:cubicBezTo>
                    <a:pt x="33" y="41"/>
                    <a:pt x="30" y="50"/>
                    <a:pt x="30" y="61"/>
                  </a:cubicBezTo>
                  <a:lnTo>
                    <a:pt x="30" y="8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336644" y="247739"/>
            <a:ext cx="2497043" cy="11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02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Prozess mit Z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38845BF-1C93-43AA-9331-B4E3BE322790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299" y="1319213"/>
            <a:ext cx="8391600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31428" y="2778125"/>
            <a:ext cx="3573320" cy="3258344"/>
          </a:xfrm>
          <a:ln w="9525">
            <a:solidFill>
              <a:schemeClr val="tx2"/>
            </a:solidFill>
          </a:ln>
        </p:spPr>
        <p:txBody>
          <a:bodyPr lIns="324000" tIns="324000" rIns="324000" bIns="324000"/>
          <a:lstStyle>
            <a:lvl1pPr>
              <a:defRPr sz="1400"/>
            </a:lvl1pPr>
            <a:lvl2pPr>
              <a:defRPr sz="1400"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1805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anzflächig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4F5D800-74CD-45FB-9B78-7A2C74BCFE6B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0" y="1382713"/>
            <a:ext cx="9144000" cy="496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8641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anzflächiges Foto und Textf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6D08C1-347B-43AD-AE7C-0DE75E163B38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0" y="1382713"/>
            <a:ext cx="9144000" cy="496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388938" y="1784350"/>
            <a:ext cx="4060825" cy="4157528"/>
          </a:xfrm>
          <a:solidFill>
            <a:schemeClr val="bg1">
              <a:alpha val="85000"/>
            </a:schemeClr>
          </a:solidFill>
        </p:spPr>
        <p:txBody>
          <a:bodyPr lIns="252000" tIns="252000" rIns="252000" bIns="25200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937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anzflächiges Foto und Textf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57F2B5F-F075-49BE-9DCC-7E9D1178B522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0" y="1382713"/>
            <a:ext cx="9144000" cy="496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4694238" y="1784350"/>
            <a:ext cx="4060825" cy="4158000"/>
          </a:xfrm>
          <a:solidFill>
            <a:schemeClr val="bg1">
              <a:alpha val="85000"/>
            </a:schemeClr>
          </a:solidFill>
        </p:spPr>
        <p:txBody>
          <a:bodyPr lIns="252000" tIns="252000" rIns="252000" bIns="25200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35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4A55EC0-82C6-4545-9AA8-4C8577F200E4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7559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0" y="1382713"/>
            <a:ext cx="9144000" cy="496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hteck 112"/>
          <p:cNvSpPr/>
          <p:nvPr userDrawn="1"/>
        </p:nvSpPr>
        <p:spPr bwMode="gray">
          <a:xfrm>
            <a:off x="0" y="3578321"/>
            <a:ext cx="7493000" cy="234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433378" y="5068457"/>
            <a:ext cx="1892300" cy="6798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/>
            </a:lvl1pPr>
          </a:lstStyle>
          <a:p>
            <a:r>
              <a:rPr lang="de-DE" dirty="0" smtClean="0"/>
              <a:t>Hier können Sie </a:t>
            </a:r>
            <a:br>
              <a:rPr lang="de-DE" dirty="0" smtClean="0"/>
            </a:br>
            <a:r>
              <a:rPr lang="de-DE" dirty="0" smtClean="0"/>
              <a:t>ein Kundenlogo einfügen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A4CDAB0-C8C3-4598-BB02-3716394E739E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7558213" y="6518783"/>
            <a:ext cx="1199448" cy="201112"/>
            <a:chOff x="2068513" y="3006725"/>
            <a:chExt cx="5008562" cy="83978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gray">
            <a:xfrm>
              <a:off x="3249613" y="3006725"/>
              <a:ext cx="1211262" cy="674688"/>
            </a:xfrm>
            <a:custGeom>
              <a:avLst/>
              <a:gdLst>
                <a:gd name="T0" fmla="*/ 68 w 323"/>
                <a:gd name="T1" fmla="*/ 107 h 180"/>
                <a:gd name="T2" fmla="*/ 59 w 323"/>
                <a:gd name="T3" fmla="*/ 107 h 180"/>
                <a:gd name="T4" fmla="*/ 59 w 323"/>
                <a:gd name="T5" fmla="*/ 137 h 180"/>
                <a:gd name="T6" fmla="*/ 72 w 323"/>
                <a:gd name="T7" fmla="*/ 137 h 180"/>
                <a:gd name="T8" fmla="*/ 91 w 323"/>
                <a:gd name="T9" fmla="*/ 122 h 180"/>
                <a:gd name="T10" fmla="*/ 68 w 323"/>
                <a:gd name="T11" fmla="*/ 107 h 180"/>
                <a:gd name="T12" fmla="*/ 68 w 323"/>
                <a:gd name="T13" fmla="*/ 43 h 180"/>
                <a:gd name="T14" fmla="*/ 59 w 323"/>
                <a:gd name="T15" fmla="*/ 43 h 180"/>
                <a:gd name="T16" fmla="*/ 59 w 323"/>
                <a:gd name="T17" fmla="*/ 69 h 180"/>
                <a:gd name="T18" fmla="*/ 72 w 323"/>
                <a:gd name="T19" fmla="*/ 69 h 180"/>
                <a:gd name="T20" fmla="*/ 84 w 323"/>
                <a:gd name="T21" fmla="*/ 57 h 180"/>
                <a:gd name="T22" fmla="*/ 68 w 323"/>
                <a:gd name="T23" fmla="*/ 43 h 180"/>
                <a:gd name="T24" fmla="*/ 209 w 323"/>
                <a:gd name="T25" fmla="*/ 114 h 180"/>
                <a:gd name="T26" fmla="*/ 237 w 323"/>
                <a:gd name="T27" fmla="*/ 114 h 180"/>
                <a:gd name="T28" fmla="*/ 223 w 323"/>
                <a:gd name="T29" fmla="*/ 62 h 180"/>
                <a:gd name="T30" fmla="*/ 209 w 323"/>
                <a:gd name="T31" fmla="*/ 114 h 180"/>
                <a:gd name="T32" fmla="*/ 0 w 323"/>
                <a:gd name="T33" fmla="*/ 180 h 180"/>
                <a:gd name="T34" fmla="*/ 69 w 323"/>
                <a:gd name="T35" fmla="*/ 180 h 180"/>
                <a:gd name="T36" fmla="*/ 99 w 323"/>
                <a:gd name="T37" fmla="*/ 180 h 180"/>
                <a:gd name="T38" fmla="*/ 128 w 323"/>
                <a:gd name="T39" fmla="*/ 170 h 180"/>
                <a:gd name="T40" fmla="*/ 124 w 323"/>
                <a:gd name="T41" fmla="*/ 180 h 180"/>
                <a:gd name="T42" fmla="*/ 193 w 323"/>
                <a:gd name="T43" fmla="*/ 180 h 180"/>
                <a:gd name="T44" fmla="*/ 200 w 323"/>
                <a:gd name="T45" fmla="*/ 158 h 180"/>
                <a:gd name="T46" fmla="*/ 248 w 323"/>
                <a:gd name="T47" fmla="*/ 158 h 180"/>
                <a:gd name="T48" fmla="*/ 255 w 323"/>
                <a:gd name="T49" fmla="*/ 180 h 180"/>
                <a:gd name="T50" fmla="*/ 323 w 323"/>
                <a:gd name="T51" fmla="*/ 180 h 180"/>
                <a:gd name="T52" fmla="*/ 259 w 323"/>
                <a:gd name="T53" fmla="*/ 0 h 180"/>
                <a:gd name="T54" fmla="*/ 187 w 323"/>
                <a:gd name="T55" fmla="*/ 0 h 180"/>
                <a:gd name="T56" fmla="*/ 146 w 323"/>
                <a:gd name="T57" fmla="*/ 118 h 180"/>
                <a:gd name="T58" fmla="*/ 136 w 323"/>
                <a:gd name="T59" fmla="*/ 99 h 180"/>
                <a:gd name="T60" fmla="*/ 120 w 323"/>
                <a:gd name="T61" fmla="*/ 87 h 180"/>
                <a:gd name="T62" fmla="*/ 142 w 323"/>
                <a:gd name="T63" fmla="*/ 46 h 180"/>
                <a:gd name="T64" fmla="*/ 83 w 323"/>
                <a:gd name="T65" fmla="*/ 0 h 180"/>
                <a:gd name="T66" fmla="*/ 0 w 323"/>
                <a:gd name="T67" fmla="*/ 0 h 180"/>
                <a:gd name="T68" fmla="*/ 0 w 323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180">
                  <a:moveTo>
                    <a:pt x="68" y="107"/>
                  </a:moveTo>
                  <a:cubicBezTo>
                    <a:pt x="59" y="107"/>
                    <a:pt x="59" y="107"/>
                    <a:pt x="59" y="10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37"/>
                    <a:pt x="91" y="137"/>
                    <a:pt x="91" y="122"/>
                  </a:cubicBezTo>
                  <a:cubicBezTo>
                    <a:pt x="91" y="106"/>
                    <a:pt x="68" y="107"/>
                    <a:pt x="68" y="107"/>
                  </a:cubicBezTo>
                  <a:close/>
                  <a:moveTo>
                    <a:pt x="68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84" y="67"/>
                    <a:pt x="84" y="57"/>
                  </a:cubicBezTo>
                  <a:cubicBezTo>
                    <a:pt x="84" y="43"/>
                    <a:pt x="68" y="43"/>
                    <a:pt x="68" y="43"/>
                  </a:cubicBezTo>
                  <a:close/>
                  <a:moveTo>
                    <a:pt x="209" y="114"/>
                  </a:moveTo>
                  <a:cubicBezTo>
                    <a:pt x="237" y="114"/>
                    <a:pt x="237" y="114"/>
                    <a:pt x="237" y="11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09" y="114"/>
                    <a:pt x="209" y="114"/>
                    <a:pt x="209" y="114"/>
                  </a:cubicBezTo>
                  <a:close/>
                  <a:moveTo>
                    <a:pt x="0" y="180"/>
                  </a:moveTo>
                  <a:cubicBezTo>
                    <a:pt x="69" y="180"/>
                    <a:pt x="69" y="180"/>
                    <a:pt x="6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11" y="180"/>
                    <a:pt x="128" y="170"/>
                    <a:pt x="128" y="17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323" y="180"/>
                    <a:pt x="323" y="180"/>
                    <a:pt x="323" y="18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46" y="118"/>
                    <a:pt x="142" y="105"/>
                    <a:pt x="136" y="99"/>
                  </a:cubicBezTo>
                  <a:cubicBezTo>
                    <a:pt x="131" y="93"/>
                    <a:pt x="120" y="87"/>
                    <a:pt x="120" y="87"/>
                  </a:cubicBezTo>
                  <a:cubicBezTo>
                    <a:pt x="120" y="87"/>
                    <a:pt x="142" y="82"/>
                    <a:pt x="142" y="46"/>
                  </a:cubicBezTo>
                  <a:cubicBezTo>
                    <a:pt x="142" y="10"/>
                    <a:pt x="100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2068513" y="3006725"/>
              <a:ext cx="1154112" cy="674688"/>
            </a:xfrm>
            <a:custGeom>
              <a:avLst/>
              <a:gdLst>
                <a:gd name="T0" fmla="*/ 605 w 727"/>
                <a:gd name="T1" fmla="*/ 288 h 425"/>
                <a:gd name="T2" fmla="*/ 605 w 727"/>
                <a:gd name="T3" fmla="*/ 0 h 425"/>
                <a:gd name="T4" fmla="*/ 449 w 727"/>
                <a:gd name="T5" fmla="*/ 0 h 425"/>
                <a:gd name="T6" fmla="*/ 449 w 727"/>
                <a:gd name="T7" fmla="*/ 364 h 425"/>
                <a:gd name="T8" fmla="*/ 316 w 727"/>
                <a:gd name="T9" fmla="*/ 0 h 425"/>
                <a:gd name="T10" fmla="*/ 146 w 727"/>
                <a:gd name="T11" fmla="*/ 0 h 425"/>
                <a:gd name="T12" fmla="*/ 0 w 727"/>
                <a:gd name="T13" fmla="*/ 425 h 425"/>
                <a:gd name="T14" fmla="*/ 165 w 727"/>
                <a:gd name="T15" fmla="*/ 425 h 425"/>
                <a:gd name="T16" fmla="*/ 177 w 727"/>
                <a:gd name="T17" fmla="*/ 373 h 425"/>
                <a:gd name="T18" fmla="*/ 293 w 727"/>
                <a:gd name="T19" fmla="*/ 373 h 425"/>
                <a:gd name="T20" fmla="*/ 305 w 727"/>
                <a:gd name="T21" fmla="*/ 425 h 425"/>
                <a:gd name="T22" fmla="*/ 727 w 727"/>
                <a:gd name="T23" fmla="*/ 425 h 425"/>
                <a:gd name="T24" fmla="*/ 727 w 727"/>
                <a:gd name="T25" fmla="*/ 288 h 425"/>
                <a:gd name="T26" fmla="*/ 605 w 727"/>
                <a:gd name="T27" fmla="*/ 288 h 425"/>
                <a:gd name="T28" fmla="*/ 203 w 727"/>
                <a:gd name="T29" fmla="*/ 269 h 425"/>
                <a:gd name="T30" fmla="*/ 236 w 727"/>
                <a:gd name="T31" fmla="*/ 146 h 425"/>
                <a:gd name="T32" fmla="*/ 267 w 727"/>
                <a:gd name="T33" fmla="*/ 269 h 425"/>
                <a:gd name="T34" fmla="*/ 203 w 727"/>
                <a:gd name="T35" fmla="*/ 26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7" h="425">
                  <a:moveTo>
                    <a:pt x="605" y="288"/>
                  </a:moveTo>
                  <a:lnTo>
                    <a:pt x="605" y="0"/>
                  </a:lnTo>
                  <a:lnTo>
                    <a:pt x="449" y="0"/>
                  </a:lnTo>
                  <a:lnTo>
                    <a:pt x="449" y="364"/>
                  </a:lnTo>
                  <a:lnTo>
                    <a:pt x="316" y="0"/>
                  </a:lnTo>
                  <a:lnTo>
                    <a:pt x="146" y="0"/>
                  </a:lnTo>
                  <a:lnTo>
                    <a:pt x="0" y="425"/>
                  </a:lnTo>
                  <a:lnTo>
                    <a:pt x="165" y="425"/>
                  </a:lnTo>
                  <a:lnTo>
                    <a:pt x="177" y="373"/>
                  </a:lnTo>
                  <a:lnTo>
                    <a:pt x="293" y="373"/>
                  </a:lnTo>
                  <a:lnTo>
                    <a:pt x="305" y="425"/>
                  </a:lnTo>
                  <a:lnTo>
                    <a:pt x="727" y="425"/>
                  </a:lnTo>
                  <a:lnTo>
                    <a:pt x="727" y="288"/>
                  </a:lnTo>
                  <a:lnTo>
                    <a:pt x="605" y="288"/>
                  </a:lnTo>
                  <a:close/>
                  <a:moveTo>
                    <a:pt x="203" y="269"/>
                  </a:moveTo>
                  <a:lnTo>
                    <a:pt x="236" y="146"/>
                  </a:lnTo>
                  <a:lnTo>
                    <a:pt x="267" y="269"/>
                  </a:lnTo>
                  <a:lnTo>
                    <a:pt x="203" y="269"/>
                  </a:ln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gray">
            <a:xfrm>
              <a:off x="4591050" y="3006725"/>
              <a:ext cx="536575" cy="682625"/>
            </a:xfrm>
            <a:custGeom>
              <a:avLst/>
              <a:gdLst>
                <a:gd name="T0" fmla="*/ 143 w 143"/>
                <a:gd name="T1" fmla="*/ 89 h 182"/>
                <a:gd name="T2" fmla="*/ 143 w 143"/>
                <a:gd name="T3" fmla="*/ 179 h 182"/>
                <a:gd name="T4" fmla="*/ 129 w 143"/>
                <a:gd name="T5" fmla="*/ 179 h 182"/>
                <a:gd name="T6" fmla="*/ 119 w 143"/>
                <a:gd name="T7" fmla="*/ 156 h 182"/>
                <a:gd name="T8" fmla="*/ 71 w 143"/>
                <a:gd name="T9" fmla="*/ 182 h 182"/>
                <a:gd name="T10" fmla="*/ 17 w 143"/>
                <a:gd name="T11" fmla="*/ 155 h 182"/>
                <a:gd name="T12" fmla="*/ 0 w 143"/>
                <a:gd name="T13" fmla="*/ 91 h 182"/>
                <a:gd name="T14" fmla="*/ 19 w 143"/>
                <a:gd name="T15" fmla="*/ 27 h 182"/>
                <a:gd name="T16" fmla="*/ 75 w 143"/>
                <a:gd name="T17" fmla="*/ 0 h 182"/>
                <a:gd name="T18" fmla="*/ 119 w 143"/>
                <a:gd name="T19" fmla="*/ 16 h 182"/>
                <a:gd name="T20" fmla="*/ 140 w 143"/>
                <a:gd name="T21" fmla="*/ 54 h 182"/>
                <a:gd name="T22" fmla="*/ 113 w 143"/>
                <a:gd name="T23" fmla="*/ 59 h 182"/>
                <a:gd name="T24" fmla="*/ 76 w 143"/>
                <a:gd name="T25" fmla="*/ 27 h 182"/>
                <a:gd name="T26" fmla="*/ 45 w 143"/>
                <a:gd name="T27" fmla="*/ 42 h 182"/>
                <a:gd name="T28" fmla="*/ 33 w 143"/>
                <a:gd name="T29" fmla="*/ 89 h 182"/>
                <a:gd name="T30" fmla="*/ 75 w 143"/>
                <a:gd name="T31" fmla="*/ 156 h 182"/>
                <a:gd name="T32" fmla="*/ 102 w 143"/>
                <a:gd name="T33" fmla="*/ 145 h 182"/>
                <a:gd name="T34" fmla="*/ 113 w 143"/>
                <a:gd name="T35" fmla="*/ 115 h 182"/>
                <a:gd name="T36" fmla="*/ 76 w 143"/>
                <a:gd name="T37" fmla="*/ 115 h 182"/>
                <a:gd name="T38" fmla="*/ 76 w 143"/>
                <a:gd name="T39" fmla="*/ 89 h 182"/>
                <a:gd name="T40" fmla="*/ 143 w 143"/>
                <a:gd name="T41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82">
                  <a:moveTo>
                    <a:pt x="143" y="89"/>
                  </a:moveTo>
                  <a:cubicBezTo>
                    <a:pt x="143" y="179"/>
                    <a:pt x="143" y="179"/>
                    <a:pt x="143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19" y="156"/>
                    <a:pt x="119" y="156"/>
                    <a:pt x="119" y="156"/>
                  </a:cubicBezTo>
                  <a:cubicBezTo>
                    <a:pt x="109" y="173"/>
                    <a:pt x="93" y="182"/>
                    <a:pt x="71" y="182"/>
                  </a:cubicBezTo>
                  <a:cubicBezTo>
                    <a:pt x="47" y="182"/>
                    <a:pt x="29" y="173"/>
                    <a:pt x="17" y="155"/>
                  </a:cubicBezTo>
                  <a:cubicBezTo>
                    <a:pt x="5" y="137"/>
                    <a:pt x="0" y="115"/>
                    <a:pt x="0" y="91"/>
                  </a:cubicBezTo>
                  <a:cubicBezTo>
                    <a:pt x="0" y="66"/>
                    <a:pt x="6" y="44"/>
                    <a:pt x="19" y="27"/>
                  </a:cubicBezTo>
                  <a:cubicBezTo>
                    <a:pt x="33" y="9"/>
                    <a:pt x="51" y="0"/>
                    <a:pt x="75" y="0"/>
                  </a:cubicBezTo>
                  <a:cubicBezTo>
                    <a:pt x="93" y="0"/>
                    <a:pt x="107" y="6"/>
                    <a:pt x="119" y="16"/>
                  </a:cubicBezTo>
                  <a:cubicBezTo>
                    <a:pt x="130" y="26"/>
                    <a:pt x="137" y="39"/>
                    <a:pt x="140" y="54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08" y="38"/>
                    <a:pt x="95" y="27"/>
                    <a:pt x="76" y="27"/>
                  </a:cubicBezTo>
                  <a:cubicBezTo>
                    <a:pt x="63" y="27"/>
                    <a:pt x="53" y="32"/>
                    <a:pt x="45" y="42"/>
                  </a:cubicBezTo>
                  <a:cubicBezTo>
                    <a:pt x="37" y="52"/>
                    <a:pt x="33" y="68"/>
                    <a:pt x="33" y="89"/>
                  </a:cubicBezTo>
                  <a:cubicBezTo>
                    <a:pt x="33" y="134"/>
                    <a:pt x="47" y="156"/>
                    <a:pt x="75" y="156"/>
                  </a:cubicBezTo>
                  <a:cubicBezTo>
                    <a:pt x="86" y="156"/>
                    <a:pt x="95" y="152"/>
                    <a:pt x="102" y="145"/>
                  </a:cubicBezTo>
                  <a:cubicBezTo>
                    <a:pt x="109" y="137"/>
                    <a:pt x="113" y="127"/>
                    <a:pt x="113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89"/>
                    <a:pt x="76" y="89"/>
                    <a:pt x="76" y="89"/>
                  </a:cubicBezTo>
                  <a:lnTo>
                    <a:pt x="143" y="89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gray">
            <a:xfrm>
              <a:off x="5254625" y="3175000"/>
              <a:ext cx="247650" cy="503238"/>
            </a:xfrm>
            <a:custGeom>
              <a:avLst/>
              <a:gdLst>
                <a:gd name="T0" fmla="*/ 29 w 66"/>
                <a:gd name="T1" fmla="*/ 134 h 134"/>
                <a:gd name="T2" fmla="*/ 0 w 66"/>
                <a:gd name="T3" fmla="*/ 134 h 134"/>
                <a:gd name="T4" fmla="*/ 0 w 66"/>
                <a:gd name="T5" fmla="*/ 4 h 134"/>
                <a:gd name="T6" fmla="*/ 27 w 66"/>
                <a:gd name="T7" fmla="*/ 4 h 134"/>
                <a:gd name="T8" fmla="*/ 27 w 66"/>
                <a:gd name="T9" fmla="*/ 35 h 134"/>
                <a:gd name="T10" fmla="*/ 42 w 66"/>
                <a:gd name="T11" fmla="*/ 8 h 134"/>
                <a:gd name="T12" fmla="*/ 63 w 66"/>
                <a:gd name="T13" fmla="*/ 0 h 134"/>
                <a:gd name="T14" fmla="*/ 66 w 66"/>
                <a:gd name="T15" fmla="*/ 0 h 134"/>
                <a:gd name="T16" fmla="*/ 66 w 66"/>
                <a:gd name="T17" fmla="*/ 32 h 134"/>
                <a:gd name="T18" fmla="*/ 37 w 66"/>
                <a:gd name="T19" fmla="*/ 46 h 134"/>
                <a:gd name="T20" fmla="*/ 29 w 66"/>
                <a:gd name="T21" fmla="*/ 74 h 134"/>
                <a:gd name="T22" fmla="*/ 29 w 66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34">
                  <a:moveTo>
                    <a:pt x="29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0" y="23"/>
                    <a:pt x="36" y="14"/>
                    <a:pt x="42" y="8"/>
                  </a:cubicBezTo>
                  <a:cubicBezTo>
                    <a:pt x="49" y="3"/>
                    <a:pt x="56" y="0"/>
                    <a:pt x="63" y="0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51" y="32"/>
                    <a:pt x="42" y="37"/>
                    <a:pt x="37" y="46"/>
                  </a:cubicBezTo>
                  <a:cubicBezTo>
                    <a:pt x="32" y="56"/>
                    <a:pt x="29" y="65"/>
                    <a:pt x="29" y="74"/>
                  </a:cubicBezTo>
                  <a:lnTo>
                    <a:pt x="29" y="134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gray">
            <a:xfrm>
              <a:off x="5551488" y="3179763"/>
              <a:ext cx="457200" cy="509588"/>
            </a:xfrm>
            <a:custGeom>
              <a:avLst/>
              <a:gdLst>
                <a:gd name="T0" fmla="*/ 60 w 122"/>
                <a:gd name="T1" fmla="*/ 136 h 136"/>
                <a:gd name="T2" fmla="*/ 16 w 122"/>
                <a:gd name="T3" fmla="*/ 115 h 136"/>
                <a:gd name="T4" fmla="*/ 0 w 122"/>
                <a:gd name="T5" fmla="*/ 68 h 136"/>
                <a:gd name="T6" fmla="*/ 17 w 122"/>
                <a:gd name="T7" fmla="*/ 19 h 136"/>
                <a:gd name="T8" fmla="*/ 62 w 122"/>
                <a:gd name="T9" fmla="*/ 0 h 136"/>
                <a:gd name="T10" fmla="*/ 105 w 122"/>
                <a:gd name="T11" fmla="*/ 19 h 136"/>
                <a:gd name="T12" fmla="*/ 122 w 122"/>
                <a:gd name="T13" fmla="*/ 68 h 136"/>
                <a:gd name="T14" fmla="*/ 104 w 122"/>
                <a:gd name="T15" fmla="*/ 117 h 136"/>
                <a:gd name="T16" fmla="*/ 60 w 122"/>
                <a:gd name="T17" fmla="*/ 136 h 136"/>
                <a:gd name="T18" fmla="*/ 61 w 122"/>
                <a:gd name="T19" fmla="*/ 112 h 136"/>
                <a:gd name="T20" fmla="*/ 90 w 122"/>
                <a:gd name="T21" fmla="*/ 68 h 136"/>
                <a:gd name="T22" fmla="*/ 83 w 122"/>
                <a:gd name="T23" fmla="*/ 36 h 136"/>
                <a:gd name="T24" fmla="*/ 62 w 122"/>
                <a:gd name="T25" fmla="*/ 24 h 136"/>
                <a:gd name="T26" fmla="*/ 39 w 122"/>
                <a:gd name="T27" fmla="*/ 36 h 136"/>
                <a:gd name="T28" fmla="*/ 32 w 122"/>
                <a:gd name="T29" fmla="*/ 68 h 136"/>
                <a:gd name="T30" fmla="*/ 39 w 122"/>
                <a:gd name="T31" fmla="*/ 101 h 136"/>
                <a:gd name="T32" fmla="*/ 61 w 122"/>
                <a:gd name="T33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36">
                  <a:moveTo>
                    <a:pt x="60" y="136"/>
                  </a:moveTo>
                  <a:cubicBezTo>
                    <a:pt x="40" y="136"/>
                    <a:pt x="26" y="129"/>
                    <a:pt x="16" y="115"/>
                  </a:cubicBezTo>
                  <a:cubicBezTo>
                    <a:pt x="5" y="102"/>
                    <a:pt x="0" y="86"/>
                    <a:pt x="0" y="68"/>
                  </a:cubicBezTo>
                  <a:cubicBezTo>
                    <a:pt x="0" y="48"/>
                    <a:pt x="6" y="32"/>
                    <a:pt x="17" y="19"/>
                  </a:cubicBezTo>
                  <a:cubicBezTo>
                    <a:pt x="28" y="7"/>
                    <a:pt x="43" y="0"/>
                    <a:pt x="62" y="0"/>
                  </a:cubicBezTo>
                  <a:cubicBezTo>
                    <a:pt x="79" y="0"/>
                    <a:pt x="94" y="6"/>
                    <a:pt x="105" y="19"/>
                  </a:cubicBezTo>
                  <a:cubicBezTo>
                    <a:pt x="116" y="31"/>
                    <a:pt x="122" y="48"/>
                    <a:pt x="122" y="68"/>
                  </a:cubicBezTo>
                  <a:cubicBezTo>
                    <a:pt x="122" y="88"/>
                    <a:pt x="116" y="105"/>
                    <a:pt x="104" y="117"/>
                  </a:cubicBezTo>
                  <a:cubicBezTo>
                    <a:pt x="92" y="130"/>
                    <a:pt x="78" y="136"/>
                    <a:pt x="60" y="136"/>
                  </a:cubicBezTo>
                  <a:close/>
                  <a:moveTo>
                    <a:pt x="61" y="112"/>
                  </a:moveTo>
                  <a:cubicBezTo>
                    <a:pt x="81" y="112"/>
                    <a:pt x="90" y="97"/>
                    <a:pt x="90" y="68"/>
                  </a:cubicBezTo>
                  <a:cubicBezTo>
                    <a:pt x="90" y="54"/>
                    <a:pt x="88" y="44"/>
                    <a:pt x="83" y="36"/>
                  </a:cubicBezTo>
                  <a:cubicBezTo>
                    <a:pt x="79" y="28"/>
                    <a:pt x="71" y="24"/>
                    <a:pt x="62" y="24"/>
                  </a:cubicBezTo>
                  <a:cubicBezTo>
                    <a:pt x="51" y="24"/>
                    <a:pt x="44" y="28"/>
                    <a:pt x="39" y="36"/>
                  </a:cubicBezTo>
                  <a:cubicBezTo>
                    <a:pt x="34" y="44"/>
                    <a:pt x="32" y="55"/>
                    <a:pt x="32" y="68"/>
                  </a:cubicBezTo>
                  <a:cubicBezTo>
                    <a:pt x="32" y="82"/>
                    <a:pt x="34" y="93"/>
                    <a:pt x="39" y="101"/>
                  </a:cubicBezTo>
                  <a:cubicBezTo>
                    <a:pt x="45" y="108"/>
                    <a:pt x="52" y="112"/>
                    <a:pt x="61" y="112"/>
                  </a:cubicBez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gray">
            <a:xfrm>
              <a:off x="6110288" y="3190875"/>
              <a:ext cx="401637" cy="498475"/>
            </a:xfrm>
            <a:custGeom>
              <a:avLst/>
              <a:gdLst>
                <a:gd name="T0" fmla="*/ 107 w 107"/>
                <a:gd name="T1" fmla="*/ 130 h 133"/>
                <a:gd name="T2" fmla="*/ 80 w 107"/>
                <a:gd name="T3" fmla="*/ 130 h 133"/>
                <a:gd name="T4" fmla="*/ 80 w 107"/>
                <a:gd name="T5" fmla="*/ 102 h 133"/>
                <a:gd name="T6" fmla="*/ 38 w 107"/>
                <a:gd name="T7" fmla="*/ 133 h 133"/>
                <a:gd name="T8" fmla="*/ 10 w 107"/>
                <a:gd name="T9" fmla="*/ 122 h 133"/>
                <a:gd name="T10" fmla="*/ 0 w 107"/>
                <a:gd name="T11" fmla="*/ 91 h 133"/>
                <a:gd name="T12" fmla="*/ 0 w 107"/>
                <a:gd name="T13" fmla="*/ 0 h 133"/>
                <a:gd name="T14" fmla="*/ 30 w 107"/>
                <a:gd name="T15" fmla="*/ 0 h 133"/>
                <a:gd name="T16" fmla="*/ 30 w 107"/>
                <a:gd name="T17" fmla="*/ 85 h 133"/>
                <a:gd name="T18" fmla="*/ 36 w 107"/>
                <a:gd name="T19" fmla="*/ 103 h 133"/>
                <a:gd name="T20" fmla="*/ 48 w 107"/>
                <a:gd name="T21" fmla="*/ 108 h 133"/>
                <a:gd name="T22" fmla="*/ 68 w 107"/>
                <a:gd name="T23" fmla="*/ 99 h 133"/>
                <a:gd name="T24" fmla="*/ 78 w 107"/>
                <a:gd name="T25" fmla="*/ 63 h 133"/>
                <a:gd name="T26" fmla="*/ 78 w 107"/>
                <a:gd name="T27" fmla="*/ 0 h 133"/>
                <a:gd name="T28" fmla="*/ 107 w 107"/>
                <a:gd name="T29" fmla="*/ 0 h 133"/>
                <a:gd name="T30" fmla="*/ 107 w 107"/>
                <a:gd name="T31" fmla="*/ 13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3">
                  <a:moveTo>
                    <a:pt x="107" y="130"/>
                  </a:moveTo>
                  <a:cubicBezTo>
                    <a:pt x="80" y="130"/>
                    <a:pt x="80" y="130"/>
                    <a:pt x="80" y="130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2" y="123"/>
                    <a:pt x="58" y="133"/>
                    <a:pt x="38" y="133"/>
                  </a:cubicBezTo>
                  <a:cubicBezTo>
                    <a:pt x="26" y="133"/>
                    <a:pt x="17" y="129"/>
                    <a:pt x="10" y="122"/>
                  </a:cubicBezTo>
                  <a:cubicBezTo>
                    <a:pt x="3" y="115"/>
                    <a:pt x="0" y="105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94"/>
                    <a:pt x="32" y="101"/>
                    <a:pt x="36" y="103"/>
                  </a:cubicBezTo>
                  <a:cubicBezTo>
                    <a:pt x="40" y="106"/>
                    <a:pt x="44" y="108"/>
                    <a:pt x="48" y="108"/>
                  </a:cubicBezTo>
                  <a:cubicBezTo>
                    <a:pt x="54" y="108"/>
                    <a:pt x="61" y="105"/>
                    <a:pt x="68" y="99"/>
                  </a:cubicBezTo>
                  <a:cubicBezTo>
                    <a:pt x="74" y="94"/>
                    <a:pt x="78" y="81"/>
                    <a:pt x="78" y="6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07" y="13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gray">
            <a:xfrm>
              <a:off x="6642100" y="3179763"/>
              <a:ext cx="434975" cy="666750"/>
            </a:xfrm>
            <a:custGeom>
              <a:avLst/>
              <a:gdLst>
                <a:gd name="T0" fmla="*/ 30 w 116"/>
                <a:gd name="T1" fmla="*/ 178 h 178"/>
                <a:gd name="T2" fmla="*/ 0 w 116"/>
                <a:gd name="T3" fmla="*/ 178 h 178"/>
                <a:gd name="T4" fmla="*/ 0 w 116"/>
                <a:gd name="T5" fmla="*/ 3 h 178"/>
                <a:gd name="T6" fmla="*/ 29 w 116"/>
                <a:gd name="T7" fmla="*/ 3 h 178"/>
                <a:gd name="T8" fmla="*/ 29 w 116"/>
                <a:gd name="T9" fmla="*/ 26 h 178"/>
                <a:gd name="T10" fmla="*/ 68 w 116"/>
                <a:gd name="T11" fmla="*/ 0 h 178"/>
                <a:gd name="T12" fmla="*/ 103 w 116"/>
                <a:gd name="T13" fmla="*/ 19 h 178"/>
                <a:gd name="T14" fmla="*/ 116 w 116"/>
                <a:gd name="T15" fmla="*/ 67 h 178"/>
                <a:gd name="T16" fmla="*/ 104 w 116"/>
                <a:gd name="T17" fmla="*/ 116 h 178"/>
                <a:gd name="T18" fmla="*/ 67 w 116"/>
                <a:gd name="T19" fmla="*/ 136 h 178"/>
                <a:gd name="T20" fmla="*/ 30 w 116"/>
                <a:gd name="T21" fmla="*/ 115 h 178"/>
                <a:gd name="T22" fmla="*/ 30 w 116"/>
                <a:gd name="T23" fmla="*/ 178 h 178"/>
                <a:gd name="T24" fmla="*/ 30 w 116"/>
                <a:gd name="T25" fmla="*/ 80 h 178"/>
                <a:gd name="T26" fmla="*/ 39 w 116"/>
                <a:gd name="T27" fmla="*/ 104 h 178"/>
                <a:gd name="T28" fmla="*/ 58 w 116"/>
                <a:gd name="T29" fmla="*/ 113 h 178"/>
                <a:gd name="T30" fmla="*/ 78 w 116"/>
                <a:gd name="T31" fmla="*/ 101 h 178"/>
                <a:gd name="T32" fmla="*/ 85 w 116"/>
                <a:gd name="T33" fmla="*/ 69 h 178"/>
                <a:gd name="T34" fmla="*/ 78 w 116"/>
                <a:gd name="T35" fmla="*/ 37 h 178"/>
                <a:gd name="T36" fmla="*/ 59 w 116"/>
                <a:gd name="T37" fmla="*/ 24 h 178"/>
                <a:gd name="T38" fmla="*/ 39 w 116"/>
                <a:gd name="T39" fmla="*/ 35 h 178"/>
                <a:gd name="T40" fmla="*/ 30 w 116"/>
                <a:gd name="T41" fmla="*/ 61 h 178"/>
                <a:gd name="T42" fmla="*/ 30 w 116"/>
                <a:gd name="T43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78">
                  <a:moveTo>
                    <a:pt x="30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8" y="9"/>
                    <a:pt x="51" y="0"/>
                    <a:pt x="68" y="0"/>
                  </a:cubicBezTo>
                  <a:cubicBezTo>
                    <a:pt x="83" y="0"/>
                    <a:pt x="94" y="7"/>
                    <a:pt x="103" y="19"/>
                  </a:cubicBezTo>
                  <a:cubicBezTo>
                    <a:pt x="112" y="32"/>
                    <a:pt x="116" y="48"/>
                    <a:pt x="116" y="67"/>
                  </a:cubicBezTo>
                  <a:cubicBezTo>
                    <a:pt x="116" y="86"/>
                    <a:pt x="112" y="102"/>
                    <a:pt x="104" y="116"/>
                  </a:cubicBezTo>
                  <a:cubicBezTo>
                    <a:pt x="95" y="129"/>
                    <a:pt x="83" y="136"/>
                    <a:pt x="67" y="136"/>
                  </a:cubicBezTo>
                  <a:cubicBezTo>
                    <a:pt x="50" y="136"/>
                    <a:pt x="38" y="129"/>
                    <a:pt x="30" y="115"/>
                  </a:cubicBezTo>
                  <a:lnTo>
                    <a:pt x="30" y="178"/>
                  </a:lnTo>
                  <a:close/>
                  <a:moveTo>
                    <a:pt x="30" y="80"/>
                  </a:moveTo>
                  <a:cubicBezTo>
                    <a:pt x="30" y="89"/>
                    <a:pt x="33" y="97"/>
                    <a:pt x="39" y="104"/>
                  </a:cubicBezTo>
                  <a:cubicBezTo>
                    <a:pt x="44" y="110"/>
                    <a:pt x="51" y="113"/>
                    <a:pt x="58" y="113"/>
                  </a:cubicBezTo>
                  <a:cubicBezTo>
                    <a:pt x="67" y="113"/>
                    <a:pt x="74" y="109"/>
                    <a:pt x="78" y="101"/>
                  </a:cubicBezTo>
                  <a:cubicBezTo>
                    <a:pt x="83" y="92"/>
                    <a:pt x="85" y="82"/>
                    <a:pt x="85" y="69"/>
                  </a:cubicBezTo>
                  <a:cubicBezTo>
                    <a:pt x="85" y="56"/>
                    <a:pt x="83" y="45"/>
                    <a:pt x="78" y="37"/>
                  </a:cubicBezTo>
                  <a:cubicBezTo>
                    <a:pt x="74" y="29"/>
                    <a:pt x="67" y="24"/>
                    <a:pt x="59" y="24"/>
                  </a:cubicBezTo>
                  <a:cubicBezTo>
                    <a:pt x="51" y="24"/>
                    <a:pt x="44" y="28"/>
                    <a:pt x="39" y="35"/>
                  </a:cubicBezTo>
                  <a:cubicBezTo>
                    <a:pt x="33" y="41"/>
                    <a:pt x="30" y="50"/>
                    <a:pt x="30" y="61"/>
                  </a:cubicBezTo>
                  <a:lnTo>
                    <a:pt x="30" y="8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96" name="Gerade Verbindung 95"/>
          <p:cNvCxnSpPr/>
          <p:nvPr userDrawn="1"/>
        </p:nvCxnSpPr>
        <p:spPr bwMode="gray">
          <a:xfrm>
            <a:off x="0" y="6351120"/>
            <a:ext cx="9144000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61949" y="3868037"/>
            <a:ext cx="6734176" cy="103666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372271" y="5018193"/>
            <a:ext cx="4477047" cy="604877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348461" y="192883"/>
            <a:ext cx="2120896" cy="10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73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72268" y="1725890"/>
            <a:ext cx="8385176" cy="4402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89F102-12E0-41DC-9EE1-39954DAE2FBD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300" y="1319213"/>
            <a:ext cx="8391525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0668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azi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392903" y="4985830"/>
            <a:ext cx="5847560" cy="1137600"/>
          </a:xfrm>
          <a:ln w="9525">
            <a:solidFill>
              <a:schemeClr val="tx2"/>
            </a:solidFill>
          </a:ln>
        </p:spPr>
        <p:txBody>
          <a:bodyPr lIns="720000" tIns="288000" rIns="252000" bIns="288000" anchor="ctr" anchorCtr="0">
            <a:noAutofit/>
          </a:bodyPr>
          <a:lstStyle>
            <a:lvl1pPr>
              <a:defRPr sz="1400"/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72268" y="1727574"/>
            <a:ext cx="8385176" cy="3131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9286A4A-5C1B-4F1A-80EE-5BD571DEC35C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300" y="1319213"/>
            <a:ext cx="8391525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5025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9A0F92-01B8-44E6-8A3D-F45D1C9C1666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299" y="1319213"/>
            <a:ext cx="8391600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6085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ubheadline mit Fazi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392903" y="4986182"/>
            <a:ext cx="5847560" cy="1137600"/>
          </a:xfrm>
          <a:ln w="9525">
            <a:solidFill>
              <a:schemeClr val="tx2"/>
            </a:solidFill>
          </a:ln>
        </p:spPr>
        <p:txBody>
          <a:bodyPr lIns="720000" tIns="288000" rIns="252000" bIns="288000" anchor="ctr" anchorCtr="0">
            <a:noAutofit/>
          </a:bodyPr>
          <a:lstStyle>
            <a:lvl1pPr>
              <a:defRPr sz="1400"/>
            </a:lvl1pPr>
          </a:lstStyle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AED40DC-D3BA-4884-838C-93AF01B1C93F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300" y="1319213"/>
            <a:ext cx="8391525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3678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72268" y="1727574"/>
            <a:ext cx="4077495" cy="4402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56C886-8ADF-48B3-B8DD-BFAB7F1797A6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299" y="1319213"/>
            <a:ext cx="4081464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 bwMode="gray">
          <a:xfrm>
            <a:off x="4675189" y="1319213"/>
            <a:ext cx="4082400" cy="277812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6"/>
          </p:nvPr>
        </p:nvSpPr>
        <p:spPr bwMode="gray">
          <a:xfrm>
            <a:off x="4676400" y="1727988"/>
            <a:ext cx="4078800" cy="4402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184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1/2 Inhalt und 1/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72268" y="1727574"/>
            <a:ext cx="4077495" cy="4402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D7DE06A-A3F6-4740-8392-D6492C267B8E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299" y="1319213"/>
            <a:ext cx="4081464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 bwMode="gray">
          <a:xfrm>
            <a:off x="4694238" y="1382713"/>
            <a:ext cx="4449762" cy="496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5616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, 1/2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72268" y="1727574"/>
            <a:ext cx="4077495" cy="4402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E6D4869-4E53-4734-AF15-F8D3980DBF53}" type="datetime1">
              <a:rPr lang="de-DE" smtClean="0"/>
              <a:pPr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68299" y="1319213"/>
            <a:ext cx="8391600" cy="27781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0607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62744" y="261938"/>
            <a:ext cx="8392319" cy="8513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159312" y="6492015"/>
            <a:ext cx="2133600" cy="2232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39D8E00-8015-412E-B7A5-CFBF8DA65DA9}" type="datetime1">
              <a:rPr lang="de-DE" noProof="0" smtClean="0"/>
              <a:pPr/>
              <a:t>26.09.2014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49318" y="6492015"/>
            <a:ext cx="2360951" cy="2232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4352027" y="6421072"/>
            <a:ext cx="439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F070A9EF-37B0-463D-96BE-C63310A515A5}" type="slidenum">
              <a:rPr lang="de-DE" noProof="0" smtClean="0"/>
              <a:pPr/>
              <a:t>‹#›</a:t>
            </a:fld>
            <a:endParaRPr lang="de-DE" noProof="0"/>
          </a:p>
        </p:txBody>
      </p:sp>
      <p:grpSp>
        <p:nvGrpSpPr>
          <p:cNvPr id="88" name="Gruppieren 87"/>
          <p:cNvGrpSpPr/>
          <p:nvPr userDrawn="1"/>
        </p:nvGrpSpPr>
        <p:grpSpPr bwMode="gray">
          <a:xfrm>
            <a:off x="8003241" y="6554590"/>
            <a:ext cx="755439" cy="126664"/>
            <a:chOff x="2068513" y="3006725"/>
            <a:chExt cx="5008562" cy="839788"/>
          </a:xfrm>
        </p:grpSpPr>
        <p:sp>
          <p:nvSpPr>
            <p:cNvPr id="89" name="Freeform 7"/>
            <p:cNvSpPr>
              <a:spLocks noEditPoints="1"/>
            </p:cNvSpPr>
            <p:nvPr userDrawn="1"/>
          </p:nvSpPr>
          <p:spPr bwMode="gray">
            <a:xfrm>
              <a:off x="3249613" y="3006725"/>
              <a:ext cx="1211262" cy="674688"/>
            </a:xfrm>
            <a:custGeom>
              <a:avLst/>
              <a:gdLst>
                <a:gd name="T0" fmla="*/ 68 w 323"/>
                <a:gd name="T1" fmla="*/ 107 h 180"/>
                <a:gd name="T2" fmla="*/ 59 w 323"/>
                <a:gd name="T3" fmla="*/ 107 h 180"/>
                <a:gd name="T4" fmla="*/ 59 w 323"/>
                <a:gd name="T5" fmla="*/ 137 h 180"/>
                <a:gd name="T6" fmla="*/ 72 w 323"/>
                <a:gd name="T7" fmla="*/ 137 h 180"/>
                <a:gd name="T8" fmla="*/ 91 w 323"/>
                <a:gd name="T9" fmla="*/ 122 h 180"/>
                <a:gd name="T10" fmla="*/ 68 w 323"/>
                <a:gd name="T11" fmla="*/ 107 h 180"/>
                <a:gd name="T12" fmla="*/ 68 w 323"/>
                <a:gd name="T13" fmla="*/ 43 h 180"/>
                <a:gd name="T14" fmla="*/ 59 w 323"/>
                <a:gd name="T15" fmla="*/ 43 h 180"/>
                <a:gd name="T16" fmla="*/ 59 w 323"/>
                <a:gd name="T17" fmla="*/ 69 h 180"/>
                <a:gd name="T18" fmla="*/ 72 w 323"/>
                <a:gd name="T19" fmla="*/ 69 h 180"/>
                <a:gd name="T20" fmla="*/ 84 w 323"/>
                <a:gd name="T21" fmla="*/ 57 h 180"/>
                <a:gd name="T22" fmla="*/ 68 w 323"/>
                <a:gd name="T23" fmla="*/ 43 h 180"/>
                <a:gd name="T24" fmla="*/ 209 w 323"/>
                <a:gd name="T25" fmla="*/ 114 h 180"/>
                <a:gd name="T26" fmla="*/ 237 w 323"/>
                <a:gd name="T27" fmla="*/ 114 h 180"/>
                <a:gd name="T28" fmla="*/ 223 w 323"/>
                <a:gd name="T29" fmla="*/ 62 h 180"/>
                <a:gd name="T30" fmla="*/ 209 w 323"/>
                <a:gd name="T31" fmla="*/ 114 h 180"/>
                <a:gd name="T32" fmla="*/ 0 w 323"/>
                <a:gd name="T33" fmla="*/ 180 h 180"/>
                <a:gd name="T34" fmla="*/ 69 w 323"/>
                <a:gd name="T35" fmla="*/ 180 h 180"/>
                <a:gd name="T36" fmla="*/ 99 w 323"/>
                <a:gd name="T37" fmla="*/ 180 h 180"/>
                <a:gd name="T38" fmla="*/ 128 w 323"/>
                <a:gd name="T39" fmla="*/ 170 h 180"/>
                <a:gd name="T40" fmla="*/ 124 w 323"/>
                <a:gd name="T41" fmla="*/ 180 h 180"/>
                <a:gd name="T42" fmla="*/ 193 w 323"/>
                <a:gd name="T43" fmla="*/ 180 h 180"/>
                <a:gd name="T44" fmla="*/ 200 w 323"/>
                <a:gd name="T45" fmla="*/ 158 h 180"/>
                <a:gd name="T46" fmla="*/ 248 w 323"/>
                <a:gd name="T47" fmla="*/ 158 h 180"/>
                <a:gd name="T48" fmla="*/ 255 w 323"/>
                <a:gd name="T49" fmla="*/ 180 h 180"/>
                <a:gd name="T50" fmla="*/ 323 w 323"/>
                <a:gd name="T51" fmla="*/ 180 h 180"/>
                <a:gd name="T52" fmla="*/ 259 w 323"/>
                <a:gd name="T53" fmla="*/ 0 h 180"/>
                <a:gd name="T54" fmla="*/ 187 w 323"/>
                <a:gd name="T55" fmla="*/ 0 h 180"/>
                <a:gd name="T56" fmla="*/ 146 w 323"/>
                <a:gd name="T57" fmla="*/ 118 h 180"/>
                <a:gd name="T58" fmla="*/ 136 w 323"/>
                <a:gd name="T59" fmla="*/ 99 h 180"/>
                <a:gd name="T60" fmla="*/ 120 w 323"/>
                <a:gd name="T61" fmla="*/ 87 h 180"/>
                <a:gd name="T62" fmla="*/ 142 w 323"/>
                <a:gd name="T63" fmla="*/ 46 h 180"/>
                <a:gd name="T64" fmla="*/ 83 w 323"/>
                <a:gd name="T65" fmla="*/ 0 h 180"/>
                <a:gd name="T66" fmla="*/ 0 w 323"/>
                <a:gd name="T67" fmla="*/ 0 h 180"/>
                <a:gd name="T68" fmla="*/ 0 w 323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180">
                  <a:moveTo>
                    <a:pt x="68" y="107"/>
                  </a:moveTo>
                  <a:cubicBezTo>
                    <a:pt x="59" y="107"/>
                    <a:pt x="59" y="107"/>
                    <a:pt x="59" y="10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37"/>
                    <a:pt x="91" y="137"/>
                    <a:pt x="91" y="122"/>
                  </a:cubicBezTo>
                  <a:cubicBezTo>
                    <a:pt x="91" y="106"/>
                    <a:pt x="68" y="107"/>
                    <a:pt x="68" y="107"/>
                  </a:cubicBezTo>
                  <a:close/>
                  <a:moveTo>
                    <a:pt x="68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84" y="67"/>
                    <a:pt x="84" y="57"/>
                  </a:cubicBezTo>
                  <a:cubicBezTo>
                    <a:pt x="84" y="43"/>
                    <a:pt x="68" y="43"/>
                    <a:pt x="68" y="43"/>
                  </a:cubicBezTo>
                  <a:close/>
                  <a:moveTo>
                    <a:pt x="209" y="114"/>
                  </a:moveTo>
                  <a:cubicBezTo>
                    <a:pt x="237" y="114"/>
                    <a:pt x="237" y="114"/>
                    <a:pt x="237" y="11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09" y="114"/>
                    <a:pt x="209" y="114"/>
                    <a:pt x="209" y="114"/>
                  </a:cubicBezTo>
                  <a:close/>
                  <a:moveTo>
                    <a:pt x="0" y="180"/>
                  </a:moveTo>
                  <a:cubicBezTo>
                    <a:pt x="69" y="180"/>
                    <a:pt x="69" y="180"/>
                    <a:pt x="69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11" y="180"/>
                    <a:pt x="128" y="170"/>
                    <a:pt x="128" y="170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323" y="180"/>
                    <a:pt x="323" y="180"/>
                    <a:pt x="323" y="18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46" y="118"/>
                    <a:pt x="142" y="105"/>
                    <a:pt x="136" y="99"/>
                  </a:cubicBezTo>
                  <a:cubicBezTo>
                    <a:pt x="131" y="93"/>
                    <a:pt x="120" y="87"/>
                    <a:pt x="120" y="87"/>
                  </a:cubicBezTo>
                  <a:cubicBezTo>
                    <a:pt x="120" y="87"/>
                    <a:pt x="142" y="82"/>
                    <a:pt x="142" y="46"/>
                  </a:cubicBezTo>
                  <a:cubicBezTo>
                    <a:pt x="142" y="10"/>
                    <a:pt x="100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90" name="Freeform 8"/>
            <p:cNvSpPr>
              <a:spLocks noEditPoints="1"/>
            </p:cNvSpPr>
            <p:nvPr userDrawn="1"/>
          </p:nvSpPr>
          <p:spPr bwMode="gray">
            <a:xfrm>
              <a:off x="2068513" y="3006725"/>
              <a:ext cx="1154112" cy="674688"/>
            </a:xfrm>
            <a:custGeom>
              <a:avLst/>
              <a:gdLst>
                <a:gd name="T0" fmla="*/ 605 w 727"/>
                <a:gd name="T1" fmla="*/ 288 h 425"/>
                <a:gd name="T2" fmla="*/ 605 w 727"/>
                <a:gd name="T3" fmla="*/ 0 h 425"/>
                <a:gd name="T4" fmla="*/ 449 w 727"/>
                <a:gd name="T5" fmla="*/ 0 h 425"/>
                <a:gd name="T6" fmla="*/ 449 w 727"/>
                <a:gd name="T7" fmla="*/ 364 h 425"/>
                <a:gd name="T8" fmla="*/ 316 w 727"/>
                <a:gd name="T9" fmla="*/ 0 h 425"/>
                <a:gd name="T10" fmla="*/ 146 w 727"/>
                <a:gd name="T11" fmla="*/ 0 h 425"/>
                <a:gd name="T12" fmla="*/ 0 w 727"/>
                <a:gd name="T13" fmla="*/ 425 h 425"/>
                <a:gd name="T14" fmla="*/ 165 w 727"/>
                <a:gd name="T15" fmla="*/ 425 h 425"/>
                <a:gd name="T16" fmla="*/ 177 w 727"/>
                <a:gd name="T17" fmla="*/ 373 h 425"/>
                <a:gd name="T18" fmla="*/ 293 w 727"/>
                <a:gd name="T19" fmla="*/ 373 h 425"/>
                <a:gd name="T20" fmla="*/ 305 w 727"/>
                <a:gd name="T21" fmla="*/ 425 h 425"/>
                <a:gd name="T22" fmla="*/ 727 w 727"/>
                <a:gd name="T23" fmla="*/ 425 h 425"/>
                <a:gd name="T24" fmla="*/ 727 w 727"/>
                <a:gd name="T25" fmla="*/ 288 h 425"/>
                <a:gd name="T26" fmla="*/ 605 w 727"/>
                <a:gd name="T27" fmla="*/ 288 h 425"/>
                <a:gd name="T28" fmla="*/ 203 w 727"/>
                <a:gd name="T29" fmla="*/ 269 h 425"/>
                <a:gd name="T30" fmla="*/ 236 w 727"/>
                <a:gd name="T31" fmla="*/ 146 h 425"/>
                <a:gd name="T32" fmla="*/ 267 w 727"/>
                <a:gd name="T33" fmla="*/ 269 h 425"/>
                <a:gd name="T34" fmla="*/ 203 w 727"/>
                <a:gd name="T35" fmla="*/ 26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7" h="425">
                  <a:moveTo>
                    <a:pt x="605" y="288"/>
                  </a:moveTo>
                  <a:lnTo>
                    <a:pt x="605" y="0"/>
                  </a:lnTo>
                  <a:lnTo>
                    <a:pt x="449" y="0"/>
                  </a:lnTo>
                  <a:lnTo>
                    <a:pt x="449" y="364"/>
                  </a:lnTo>
                  <a:lnTo>
                    <a:pt x="316" y="0"/>
                  </a:lnTo>
                  <a:lnTo>
                    <a:pt x="146" y="0"/>
                  </a:lnTo>
                  <a:lnTo>
                    <a:pt x="0" y="425"/>
                  </a:lnTo>
                  <a:lnTo>
                    <a:pt x="165" y="425"/>
                  </a:lnTo>
                  <a:lnTo>
                    <a:pt x="177" y="373"/>
                  </a:lnTo>
                  <a:lnTo>
                    <a:pt x="293" y="373"/>
                  </a:lnTo>
                  <a:lnTo>
                    <a:pt x="305" y="425"/>
                  </a:lnTo>
                  <a:lnTo>
                    <a:pt x="727" y="425"/>
                  </a:lnTo>
                  <a:lnTo>
                    <a:pt x="727" y="288"/>
                  </a:lnTo>
                  <a:lnTo>
                    <a:pt x="605" y="288"/>
                  </a:lnTo>
                  <a:close/>
                  <a:moveTo>
                    <a:pt x="203" y="269"/>
                  </a:moveTo>
                  <a:lnTo>
                    <a:pt x="236" y="146"/>
                  </a:lnTo>
                  <a:lnTo>
                    <a:pt x="267" y="269"/>
                  </a:lnTo>
                  <a:lnTo>
                    <a:pt x="203" y="269"/>
                  </a:lnTo>
                  <a:close/>
                </a:path>
              </a:pathLst>
            </a:custGeom>
            <a:solidFill>
              <a:srgbClr val="003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91" name="Freeform 9"/>
            <p:cNvSpPr>
              <a:spLocks/>
            </p:cNvSpPr>
            <p:nvPr userDrawn="1"/>
          </p:nvSpPr>
          <p:spPr bwMode="gray">
            <a:xfrm>
              <a:off x="4591050" y="3006725"/>
              <a:ext cx="536575" cy="682625"/>
            </a:xfrm>
            <a:custGeom>
              <a:avLst/>
              <a:gdLst>
                <a:gd name="T0" fmla="*/ 143 w 143"/>
                <a:gd name="T1" fmla="*/ 89 h 182"/>
                <a:gd name="T2" fmla="*/ 143 w 143"/>
                <a:gd name="T3" fmla="*/ 179 h 182"/>
                <a:gd name="T4" fmla="*/ 129 w 143"/>
                <a:gd name="T5" fmla="*/ 179 h 182"/>
                <a:gd name="T6" fmla="*/ 119 w 143"/>
                <a:gd name="T7" fmla="*/ 156 h 182"/>
                <a:gd name="T8" fmla="*/ 71 w 143"/>
                <a:gd name="T9" fmla="*/ 182 h 182"/>
                <a:gd name="T10" fmla="*/ 17 w 143"/>
                <a:gd name="T11" fmla="*/ 155 h 182"/>
                <a:gd name="T12" fmla="*/ 0 w 143"/>
                <a:gd name="T13" fmla="*/ 91 h 182"/>
                <a:gd name="T14" fmla="*/ 19 w 143"/>
                <a:gd name="T15" fmla="*/ 27 h 182"/>
                <a:gd name="T16" fmla="*/ 75 w 143"/>
                <a:gd name="T17" fmla="*/ 0 h 182"/>
                <a:gd name="T18" fmla="*/ 119 w 143"/>
                <a:gd name="T19" fmla="*/ 16 h 182"/>
                <a:gd name="T20" fmla="*/ 140 w 143"/>
                <a:gd name="T21" fmla="*/ 54 h 182"/>
                <a:gd name="T22" fmla="*/ 113 w 143"/>
                <a:gd name="T23" fmla="*/ 59 h 182"/>
                <a:gd name="T24" fmla="*/ 76 w 143"/>
                <a:gd name="T25" fmla="*/ 27 h 182"/>
                <a:gd name="T26" fmla="*/ 45 w 143"/>
                <a:gd name="T27" fmla="*/ 42 h 182"/>
                <a:gd name="T28" fmla="*/ 33 w 143"/>
                <a:gd name="T29" fmla="*/ 89 h 182"/>
                <a:gd name="T30" fmla="*/ 75 w 143"/>
                <a:gd name="T31" fmla="*/ 156 h 182"/>
                <a:gd name="T32" fmla="*/ 102 w 143"/>
                <a:gd name="T33" fmla="*/ 145 h 182"/>
                <a:gd name="T34" fmla="*/ 113 w 143"/>
                <a:gd name="T35" fmla="*/ 115 h 182"/>
                <a:gd name="T36" fmla="*/ 76 w 143"/>
                <a:gd name="T37" fmla="*/ 115 h 182"/>
                <a:gd name="T38" fmla="*/ 76 w 143"/>
                <a:gd name="T39" fmla="*/ 89 h 182"/>
                <a:gd name="T40" fmla="*/ 143 w 143"/>
                <a:gd name="T41" fmla="*/ 8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82">
                  <a:moveTo>
                    <a:pt x="143" y="89"/>
                  </a:moveTo>
                  <a:cubicBezTo>
                    <a:pt x="143" y="179"/>
                    <a:pt x="143" y="179"/>
                    <a:pt x="143" y="179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19" y="156"/>
                    <a:pt x="119" y="156"/>
                    <a:pt x="119" y="156"/>
                  </a:cubicBezTo>
                  <a:cubicBezTo>
                    <a:pt x="109" y="173"/>
                    <a:pt x="93" y="182"/>
                    <a:pt x="71" y="182"/>
                  </a:cubicBezTo>
                  <a:cubicBezTo>
                    <a:pt x="47" y="182"/>
                    <a:pt x="29" y="173"/>
                    <a:pt x="17" y="155"/>
                  </a:cubicBezTo>
                  <a:cubicBezTo>
                    <a:pt x="5" y="137"/>
                    <a:pt x="0" y="115"/>
                    <a:pt x="0" y="91"/>
                  </a:cubicBezTo>
                  <a:cubicBezTo>
                    <a:pt x="0" y="66"/>
                    <a:pt x="6" y="44"/>
                    <a:pt x="19" y="27"/>
                  </a:cubicBezTo>
                  <a:cubicBezTo>
                    <a:pt x="33" y="9"/>
                    <a:pt x="51" y="0"/>
                    <a:pt x="75" y="0"/>
                  </a:cubicBezTo>
                  <a:cubicBezTo>
                    <a:pt x="93" y="0"/>
                    <a:pt x="107" y="6"/>
                    <a:pt x="119" y="16"/>
                  </a:cubicBezTo>
                  <a:cubicBezTo>
                    <a:pt x="130" y="26"/>
                    <a:pt x="137" y="39"/>
                    <a:pt x="140" y="54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08" y="38"/>
                    <a:pt x="95" y="27"/>
                    <a:pt x="76" y="27"/>
                  </a:cubicBezTo>
                  <a:cubicBezTo>
                    <a:pt x="63" y="27"/>
                    <a:pt x="53" y="32"/>
                    <a:pt x="45" y="42"/>
                  </a:cubicBezTo>
                  <a:cubicBezTo>
                    <a:pt x="37" y="52"/>
                    <a:pt x="33" y="68"/>
                    <a:pt x="33" y="89"/>
                  </a:cubicBezTo>
                  <a:cubicBezTo>
                    <a:pt x="33" y="134"/>
                    <a:pt x="47" y="156"/>
                    <a:pt x="75" y="156"/>
                  </a:cubicBezTo>
                  <a:cubicBezTo>
                    <a:pt x="86" y="156"/>
                    <a:pt x="95" y="152"/>
                    <a:pt x="102" y="145"/>
                  </a:cubicBezTo>
                  <a:cubicBezTo>
                    <a:pt x="109" y="137"/>
                    <a:pt x="113" y="127"/>
                    <a:pt x="113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89"/>
                    <a:pt x="76" y="89"/>
                    <a:pt x="76" y="89"/>
                  </a:cubicBezTo>
                  <a:lnTo>
                    <a:pt x="143" y="89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92" name="Freeform 10"/>
            <p:cNvSpPr>
              <a:spLocks/>
            </p:cNvSpPr>
            <p:nvPr userDrawn="1"/>
          </p:nvSpPr>
          <p:spPr bwMode="gray">
            <a:xfrm>
              <a:off x="5254625" y="3175000"/>
              <a:ext cx="247650" cy="503238"/>
            </a:xfrm>
            <a:custGeom>
              <a:avLst/>
              <a:gdLst>
                <a:gd name="T0" fmla="*/ 29 w 66"/>
                <a:gd name="T1" fmla="*/ 134 h 134"/>
                <a:gd name="T2" fmla="*/ 0 w 66"/>
                <a:gd name="T3" fmla="*/ 134 h 134"/>
                <a:gd name="T4" fmla="*/ 0 w 66"/>
                <a:gd name="T5" fmla="*/ 4 h 134"/>
                <a:gd name="T6" fmla="*/ 27 w 66"/>
                <a:gd name="T7" fmla="*/ 4 h 134"/>
                <a:gd name="T8" fmla="*/ 27 w 66"/>
                <a:gd name="T9" fmla="*/ 35 h 134"/>
                <a:gd name="T10" fmla="*/ 42 w 66"/>
                <a:gd name="T11" fmla="*/ 8 h 134"/>
                <a:gd name="T12" fmla="*/ 63 w 66"/>
                <a:gd name="T13" fmla="*/ 0 h 134"/>
                <a:gd name="T14" fmla="*/ 66 w 66"/>
                <a:gd name="T15" fmla="*/ 0 h 134"/>
                <a:gd name="T16" fmla="*/ 66 w 66"/>
                <a:gd name="T17" fmla="*/ 32 h 134"/>
                <a:gd name="T18" fmla="*/ 37 w 66"/>
                <a:gd name="T19" fmla="*/ 46 h 134"/>
                <a:gd name="T20" fmla="*/ 29 w 66"/>
                <a:gd name="T21" fmla="*/ 74 h 134"/>
                <a:gd name="T22" fmla="*/ 29 w 66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34">
                  <a:moveTo>
                    <a:pt x="29" y="134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0" y="23"/>
                    <a:pt x="36" y="14"/>
                    <a:pt x="42" y="8"/>
                  </a:cubicBezTo>
                  <a:cubicBezTo>
                    <a:pt x="49" y="3"/>
                    <a:pt x="56" y="0"/>
                    <a:pt x="63" y="0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51" y="32"/>
                    <a:pt x="42" y="37"/>
                    <a:pt x="37" y="46"/>
                  </a:cubicBezTo>
                  <a:cubicBezTo>
                    <a:pt x="32" y="56"/>
                    <a:pt x="29" y="65"/>
                    <a:pt x="29" y="74"/>
                  </a:cubicBezTo>
                  <a:lnTo>
                    <a:pt x="29" y="134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93" name="Freeform 11"/>
            <p:cNvSpPr>
              <a:spLocks noEditPoints="1"/>
            </p:cNvSpPr>
            <p:nvPr userDrawn="1"/>
          </p:nvSpPr>
          <p:spPr bwMode="gray">
            <a:xfrm>
              <a:off x="5551488" y="3179763"/>
              <a:ext cx="457200" cy="509588"/>
            </a:xfrm>
            <a:custGeom>
              <a:avLst/>
              <a:gdLst>
                <a:gd name="T0" fmla="*/ 60 w 122"/>
                <a:gd name="T1" fmla="*/ 136 h 136"/>
                <a:gd name="T2" fmla="*/ 16 w 122"/>
                <a:gd name="T3" fmla="*/ 115 h 136"/>
                <a:gd name="T4" fmla="*/ 0 w 122"/>
                <a:gd name="T5" fmla="*/ 68 h 136"/>
                <a:gd name="T6" fmla="*/ 17 w 122"/>
                <a:gd name="T7" fmla="*/ 19 h 136"/>
                <a:gd name="T8" fmla="*/ 62 w 122"/>
                <a:gd name="T9" fmla="*/ 0 h 136"/>
                <a:gd name="T10" fmla="*/ 105 w 122"/>
                <a:gd name="T11" fmla="*/ 19 h 136"/>
                <a:gd name="T12" fmla="*/ 122 w 122"/>
                <a:gd name="T13" fmla="*/ 68 h 136"/>
                <a:gd name="T14" fmla="*/ 104 w 122"/>
                <a:gd name="T15" fmla="*/ 117 h 136"/>
                <a:gd name="T16" fmla="*/ 60 w 122"/>
                <a:gd name="T17" fmla="*/ 136 h 136"/>
                <a:gd name="T18" fmla="*/ 61 w 122"/>
                <a:gd name="T19" fmla="*/ 112 h 136"/>
                <a:gd name="T20" fmla="*/ 90 w 122"/>
                <a:gd name="T21" fmla="*/ 68 h 136"/>
                <a:gd name="T22" fmla="*/ 83 w 122"/>
                <a:gd name="T23" fmla="*/ 36 h 136"/>
                <a:gd name="T24" fmla="*/ 62 w 122"/>
                <a:gd name="T25" fmla="*/ 24 h 136"/>
                <a:gd name="T26" fmla="*/ 39 w 122"/>
                <a:gd name="T27" fmla="*/ 36 h 136"/>
                <a:gd name="T28" fmla="*/ 32 w 122"/>
                <a:gd name="T29" fmla="*/ 68 h 136"/>
                <a:gd name="T30" fmla="*/ 39 w 122"/>
                <a:gd name="T31" fmla="*/ 101 h 136"/>
                <a:gd name="T32" fmla="*/ 61 w 122"/>
                <a:gd name="T33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36">
                  <a:moveTo>
                    <a:pt x="60" y="136"/>
                  </a:moveTo>
                  <a:cubicBezTo>
                    <a:pt x="40" y="136"/>
                    <a:pt x="26" y="129"/>
                    <a:pt x="16" y="115"/>
                  </a:cubicBezTo>
                  <a:cubicBezTo>
                    <a:pt x="5" y="102"/>
                    <a:pt x="0" y="86"/>
                    <a:pt x="0" y="68"/>
                  </a:cubicBezTo>
                  <a:cubicBezTo>
                    <a:pt x="0" y="48"/>
                    <a:pt x="6" y="32"/>
                    <a:pt x="17" y="19"/>
                  </a:cubicBezTo>
                  <a:cubicBezTo>
                    <a:pt x="28" y="7"/>
                    <a:pt x="43" y="0"/>
                    <a:pt x="62" y="0"/>
                  </a:cubicBezTo>
                  <a:cubicBezTo>
                    <a:pt x="79" y="0"/>
                    <a:pt x="94" y="6"/>
                    <a:pt x="105" y="19"/>
                  </a:cubicBezTo>
                  <a:cubicBezTo>
                    <a:pt x="116" y="31"/>
                    <a:pt x="122" y="48"/>
                    <a:pt x="122" y="68"/>
                  </a:cubicBezTo>
                  <a:cubicBezTo>
                    <a:pt x="122" y="88"/>
                    <a:pt x="116" y="105"/>
                    <a:pt x="104" y="117"/>
                  </a:cubicBezTo>
                  <a:cubicBezTo>
                    <a:pt x="92" y="130"/>
                    <a:pt x="78" y="136"/>
                    <a:pt x="60" y="136"/>
                  </a:cubicBezTo>
                  <a:close/>
                  <a:moveTo>
                    <a:pt x="61" y="112"/>
                  </a:moveTo>
                  <a:cubicBezTo>
                    <a:pt x="81" y="112"/>
                    <a:pt x="90" y="97"/>
                    <a:pt x="90" y="68"/>
                  </a:cubicBezTo>
                  <a:cubicBezTo>
                    <a:pt x="90" y="54"/>
                    <a:pt x="88" y="44"/>
                    <a:pt x="83" y="36"/>
                  </a:cubicBezTo>
                  <a:cubicBezTo>
                    <a:pt x="79" y="28"/>
                    <a:pt x="71" y="24"/>
                    <a:pt x="62" y="24"/>
                  </a:cubicBezTo>
                  <a:cubicBezTo>
                    <a:pt x="51" y="24"/>
                    <a:pt x="44" y="28"/>
                    <a:pt x="39" y="36"/>
                  </a:cubicBezTo>
                  <a:cubicBezTo>
                    <a:pt x="34" y="44"/>
                    <a:pt x="32" y="55"/>
                    <a:pt x="32" y="68"/>
                  </a:cubicBezTo>
                  <a:cubicBezTo>
                    <a:pt x="32" y="82"/>
                    <a:pt x="34" y="93"/>
                    <a:pt x="39" y="101"/>
                  </a:cubicBezTo>
                  <a:cubicBezTo>
                    <a:pt x="45" y="108"/>
                    <a:pt x="52" y="112"/>
                    <a:pt x="61" y="112"/>
                  </a:cubicBez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94" name="Freeform 12"/>
            <p:cNvSpPr>
              <a:spLocks/>
            </p:cNvSpPr>
            <p:nvPr userDrawn="1"/>
          </p:nvSpPr>
          <p:spPr bwMode="gray">
            <a:xfrm>
              <a:off x="6110288" y="3190875"/>
              <a:ext cx="401637" cy="498475"/>
            </a:xfrm>
            <a:custGeom>
              <a:avLst/>
              <a:gdLst>
                <a:gd name="T0" fmla="*/ 107 w 107"/>
                <a:gd name="T1" fmla="*/ 130 h 133"/>
                <a:gd name="T2" fmla="*/ 80 w 107"/>
                <a:gd name="T3" fmla="*/ 130 h 133"/>
                <a:gd name="T4" fmla="*/ 80 w 107"/>
                <a:gd name="T5" fmla="*/ 102 h 133"/>
                <a:gd name="T6" fmla="*/ 38 w 107"/>
                <a:gd name="T7" fmla="*/ 133 h 133"/>
                <a:gd name="T8" fmla="*/ 10 w 107"/>
                <a:gd name="T9" fmla="*/ 122 h 133"/>
                <a:gd name="T10" fmla="*/ 0 w 107"/>
                <a:gd name="T11" fmla="*/ 91 h 133"/>
                <a:gd name="T12" fmla="*/ 0 w 107"/>
                <a:gd name="T13" fmla="*/ 0 h 133"/>
                <a:gd name="T14" fmla="*/ 30 w 107"/>
                <a:gd name="T15" fmla="*/ 0 h 133"/>
                <a:gd name="T16" fmla="*/ 30 w 107"/>
                <a:gd name="T17" fmla="*/ 85 h 133"/>
                <a:gd name="T18" fmla="*/ 36 w 107"/>
                <a:gd name="T19" fmla="*/ 103 h 133"/>
                <a:gd name="T20" fmla="*/ 48 w 107"/>
                <a:gd name="T21" fmla="*/ 108 h 133"/>
                <a:gd name="T22" fmla="*/ 68 w 107"/>
                <a:gd name="T23" fmla="*/ 99 h 133"/>
                <a:gd name="T24" fmla="*/ 78 w 107"/>
                <a:gd name="T25" fmla="*/ 63 h 133"/>
                <a:gd name="T26" fmla="*/ 78 w 107"/>
                <a:gd name="T27" fmla="*/ 0 h 133"/>
                <a:gd name="T28" fmla="*/ 107 w 107"/>
                <a:gd name="T29" fmla="*/ 0 h 133"/>
                <a:gd name="T30" fmla="*/ 107 w 107"/>
                <a:gd name="T31" fmla="*/ 13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33">
                  <a:moveTo>
                    <a:pt x="107" y="130"/>
                  </a:moveTo>
                  <a:cubicBezTo>
                    <a:pt x="80" y="130"/>
                    <a:pt x="80" y="130"/>
                    <a:pt x="80" y="130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2" y="123"/>
                    <a:pt x="58" y="133"/>
                    <a:pt x="38" y="133"/>
                  </a:cubicBezTo>
                  <a:cubicBezTo>
                    <a:pt x="26" y="133"/>
                    <a:pt x="17" y="129"/>
                    <a:pt x="10" y="122"/>
                  </a:cubicBezTo>
                  <a:cubicBezTo>
                    <a:pt x="3" y="115"/>
                    <a:pt x="0" y="105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94"/>
                    <a:pt x="32" y="101"/>
                    <a:pt x="36" y="103"/>
                  </a:cubicBezTo>
                  <a:cubicBezTo>
                    <a:pt x="40" y="106"/>
                    <a:pt x="44" y="108"/>
                    <a:pt x="48" y="108"/>
                  </a:cubicBezTo>
                  <a:cubicBezTo>
                    <a:pt x="54" y="108"/>
                    <a:pt x="61" y="105"/>
                    <a:pt x="68" y="99"/>
                  </a:cubicBezTo>
                  <a:cubicBezTo>
                    <a:pt x="74" y="94"/>
                    <a:pt x="78" y="81"/>
                    <a:pt x="78" y="6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07" y="13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95" name="Freeform 13"/>
            <p:cNvSpPr>
              <a:spLocks noEditPoints="1"/>
            </p:cNvSpPr>
            <p:nvPr userDrawn="1"/>
          </p:nvSpPr>
          <p:spPr bwMode="gray">
            <a:xfrm>
              <a:off x="6642100" y="3179763"/>
              <a:ext cx="434975" cy="666750"/>
            </a:xfrm>
            <a:custGeom>
              <a:avLst/>
              <a:gdLst>
                <a:gd name="T0" fmla="*/ 30 w 116"/>
                <a:gd name="T1" fmla="*/ 178 h 178"/>
                <a:gd name="T2" fmla="*/ 0 w 116"/>
                <a:gd name="T3" fmla="*/ 178 h 178"/>
                <a:gd name="T4" fmla="*/ 0 w 116"/>
                <a:gd name="T5" fmla="*/ 3 h 178"/>
                <a:gd name="T6" fmla="*/ 29 w 116"/>
                <a:gd name="T7" fmla="*/ 3 h 178"/>
                <a:gd name="T8" fmla="*/ 29 w 116"/>
                <a:gd name="T9" fmla="*/ 26 h 178"/>
                <a:gd name="T10" fmla="*/ 68 w 116"/>
                <a:gd name="T11" fmla="*/ 0 h 178"/>
                <a:gd name="T12" fmla="*/ 103 w 116"/>
                <a:gd name="T13" fmla="*/ 19 h 178"/>
                <a:gd name="T14" fmla="*/ 116 w 116"/>
                <a:gd name="T15" fmla="*/ 67 h 178"/>
                <a:gd name="T16" fmla="*/ 104 w 116"/>
                <a:gd name="T17" fmla="*/ 116 h 178"/>
                <a:gd name="T18" fmla="*/ 67 w 116"/>
                <a:gd name="T19" fmla="*/ 136 h 178"/>
                <a:gd name="T20" fmla="*/ 30 w 116"/>
                <a:gd name="T21" fmla="*/ 115 h 178"/>
                <a:gd name="T22" fmla="*/ 30 w 116"/>
                <a:gd name="T23" fmla="*/ 178 h 178"/>
                <a:gd name="T24" fmla="*/ 30 w 116"/>
                <a:gd name="T25" fmla="*/ 80 h 178"/>
                <a:gd name="T26" fmla="*/ 39 w 116"/>
                <a:gd name="T27" fmla="*/ 104 h 178"/>
                <a:gd name="T28" fmla="*/ 58 w 116"/>
                <a:gd name="T29" fmla="*/ 113 h 178"/>
                <a:gd name="T30" fmla="*/ 78 w 116"/>
                <a:gd name="T31" fmla="*/ 101 h 178"/>
                <a:gd name="T32" fmla="*/ 85 w 116"/>
                <a:gd name="T33" fmla="*/ 69 h 178"/>
                <a:gd name="T34" fmla="*/ 78 w 116"/>
                <a:gd name="T35" fmla="*/ 37 h 178"/>
                <a:gd name="T36" fmla="*/ 59 w 116"/>
                <a:gd name="T37" fmla="*/ 24 h 178"/>
                <a:gd name="T38" fmla="*/ 39 w 116"/>
                <a:gd name="T39" fmla="*/ 35 h 178"/>
                <a:gd name="T40" fmla="*/ 30 w 116"/>
                <a:gd name="T41" fmla="*/ 61 h 178"/>
                <a:gd name="T42" fmla="*/ 30 w 116"/>
                <a:gd name="T43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78">
                  <a:moveTo>
                    <a:pt x="30" y="178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8" y="9"/>
                    <a:pt x="51" y="0"/>
                    <a:pt x="68" y="0"/>
                  </a:cubicBezTo>
                  <a:cubicBezTo>
                    <a:pt x="83" y="0"/>
                    <a:pt x="94" y="7"/>
                    <a:pt x="103" y="19"/>
                  </a:cubicBezTo>
                  <a:cubicBezTo>
                    <a:pt x="112" y="32"/>
                    <a:pt x="116" y="48"/>
                    <a:pt x="116" y="67"/>
                  </a:cubicBezTo>
                  <a:cubicBezTo>
                    <a:pt x="116" y="86"/>
                    <a:pt x="112" y="102"/>
                    <a:pt x="104" y="116"/>
                  </a:cubicBezTo>
                  <a:cubicBezTo>
                    <a:pt x="95" y="129"/>
                    <a:pt x="83" y="136"/>
                    <a:pt x="67" y="136"/>
                  </a:cubicBezTo>
                  <a:cubicBezTo>
                    <a:pt x="50" y="136"/>
                    <a:pt x="38" y="129"/>
                    <a:pt x="30" y="115"/>
                  </a:cubicBezTo>
                  <a:lnTo>
                    <a:pt x="30" y="178"/>
                  </a:lnTo>
                  <a:close/>
                  <a:moveTo>
                    <a:pt x="30" y="80"/>
                  </a:moveTo>
                  <a:cubicBezTo>
                    <a:pt x="30" y="89"/>
                    <a:pt x="33" y="97"/>
                    <a:pt x="39" y="104"/>
                  </a:cubicBezTo>
                  <a:cubicBezTo>
                    <a:pt x="44" y="110"/>
                    <a:pt x="51" y="113"/>
                    <a:pt x="58" y="113"/>
                  </a:cubicBezTo>
                  <a:cubicBezTo>
                    <a:pt x="67" y="113"/>
                    <a:pt x="74" y="109"/>
                    <a:pt x="78" y="101"/>
                  </a:cubicBezTo>
                  <a:cubicBezTo>
                    <a:pt x="83" y="92"/>
                    <a:pt x="85" y="82"/>
                    <a:pt x="85" y="69"/>
                  </a:cubicBezTo>
                  <a:cubicBezTo>
                    <a:pt x="85" y="56"/>
                    <a:pt x="83" y="45"/>
                    <a:pt x="78" y="37"/>
                  </a:cubicBezTo>
                  <a:cubicBezTo>
                    <a:pt x="74" y="29"/>
                    <a:pt x="67" y="24"/>
                    <a:pt x="59" y="24"/>
                  </a:cubicBezTo>
                  <a:cubicBezTo>
                    <a:pt x="51" y="24"/>
                    <a:pt x="44" y="28"/>
                    <a:pt x="39" y="35"/>
                  </a:cubicBezTo>
                  <a:cubicBezTo>
                    <a:pt x="33" y="41"/>
                    <a:pt x="30" y="50"/>
                    <a:pt x="30" y="61"/>
                  </a:cubicBezTo>
                  <a:lnTo>
                    <a:pt x="30" y="80"/>
                  </a:lnTo>
                  <a:close/>
                </a:path>
              </a:pathLst>
            </a:custGeom>
            <a:solidFill>
              <a:srgbClr val="BB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</p:grpSp>
      <p:sp>
        <p:nvSpPr>
          <p:cNvPr id="62" name="Textplatzhalter 61"/>
          <p:cNvSpPr>
            <a:spLocks noGrp="1"/>
          </p:cNvSpPr>
          <p:nvPr>
            <p:ph type="body" idx="1"/>
          </p:nvPr>
        </p:nvSpPr>
        <p:spPr bwMode="gray">
          <a:xfrm>
            <a:off x="372268" y="1728313"/>
            <a:ext cx="8382795" cy="4402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  <a:endParaRPr lang="de-DE" noProof="0" dirty="0"/>
          </a:p>
        </p:txBody>
      </p:sp>
      <p:cxnSp>
        <p:nvCxnSpPr>
          <p:cNvPr id="113" name="Gerade Verbindung 112"/>
          <p:cNvCxnSpPr/>
          <p:nvPr userDrawn="1"/>
        </p:nvCxnSpPr>
        <p:spPr bwMode="gray">
          <a:xfrm>
            <a:off x="0" y="6351120"/>
            <a:ext cx="9144000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 bwMode="gray">
          <a:xfrm flipV="1">
            <a:off x="388172" y="-101773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 userDrawn="1"/>
        </p:nvSpPr>
        <p:spPr bwMode="gray">
          <a:xfrm>
            <a:off x="-137029" y="167828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" noProof="0" smtClean="0">
                <a:solidFill>
                  <a:schemeClr val="bg1"/>
                </a:solidFill>
              </a:rPr>
              <a:t>4,57</a:t>
            </a:r>
          </a:p>
        </p:txBody>
      </p:sp>
      <p:cxnSp>
        <p:nvCxnSpPr>
          <p:cNvPr id="33" name="Gerade Verbindung 32"/>
          <p:cNvCxnSpPr/>
          <p:nvPr userDrawn="1"/>
        </p:nvCxnSpPr>
        <p:spPr bwMode="gray">
          <a:xfrm rot="16200000" flipV="1">
            <a:off x="-51329" y="1732562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 userDrawn="1"/>
        </p:nvSpPr>
        <p:spPr bwMode="gray">
          <a:xfrm>
            <a:off x="442501" y="-82855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" noProof="0" smtClean="0">
                <a:solidFill>
                  <a:schemeClr val="bg1"/>
                </a:solidFill>
              </a:rPr>
              <a:t>11,62</a:t>
            </a:r>
            <a:endParaRPr lang="de-DE" sz="400" noProof="0">
              <a:solidFill>
                <a:schemeClr val="bg1"/>
              </a:solidFill>
            </a:endParaRPr>
          </a:p>
        </p:txBody>
      </p:sp>
      <p:cxnSp>
        <p:nvCxnSpPr>
          <p:cNvPr id="35" name="Gerade Verbindung 34"/>
          <p:cNvCxnSpPr/>
          <p:nvPr userDrawn="1"/>
        </p:nvCxnSpPr>
        <p:spPr bwMode="gray">
          <a:xfrm flipV="1">
            <a:off x="8753376" y="-101774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 userDrawn="1"/>
        </p:nvSpPr>
        <p:spPr bwMode="gray">
          <a:xfrm>
            <a:off x="8807705" y="-8285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" noProof="0" smtClean="0">
                <a:solidFill>
                  <a:schemeClr val="bg1"/>
                </a:solidFill>
              </a:rPr>
              <a:t>11,62</a:t>
            </a:r>
            <a:endParaRPr lang="de-DE" sz="400" noProof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 userDrawn="1"/>
        </p:nvSpPr>
        <p:spPr bwMode="gray">
          <a:xfrm>
            <a:off x="9160958" y="167828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" noProof="0" smtClean="0">
                <a:solidFill>
                  <a:schemeClr val="bg1"/>
                </a:solidFill>
              </a:rPr>
              <a:t>4,57</a:t>
            </a:r>
            <a:endParaRPr lang="de-DE" sz="400" noProof="0">
              <a:solidFill>
                <a:schemeClr val="bg1"/>
              </a:solidFill>
            </a:endParaRPr>
          </a:p>
        </p:txBody>
      </p:sp>
      <p:cxnSp>
        <p:nvCxnSpPr>
          <p:cNvPr id="38" name="Gerade Verbindung 37"/>
          <p:cNvCxnSpPr/>
          <p:nvPr userDrawn="1"/>
        </p:nvCxnSpPr>
        <p:spPr bwMode="gray">
          <a:xfrm rot="5400000" flipH="1" flipV="1">
            <a:off x="9200050" y="1732562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 userDrawn="1"/>
        </p:nvSpPr>
        <p:spPr bwMode="gray">
          <a:xfrm>
            <a:off x="9160958" y="602569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" noProof="0" smtClean="0">
                <a:solidFill>
                  <a:schemeClr val="bg1"/>
                </a:solidFill>
              </a:rPr>
              <a:t>7,50</a:t>
            </a:r>
            <a:endParaRPr lang="de-DE" sz="400" noProof="0">
              <a:solidFill>
                <a:schemeClr val="bg1"/>
              </a:solidFill>
            </a:endParaRPr>
          </a:p>
        </p:txBody>
      </p:sp>
      <p:cxnSp>
        <p:nvCxnSpPr>
          <p:cNvPr id="40" name="Gerade Verbindung 39"/>
          <p:cNvCxnSpPr/>
          <p:nvPr userDrawn="1"/>
        </p:nvCxnSpPr>
        <p:spPr bwMode="gray">
          <a:xfrm rot="5400000" flipH="1" flipV="1">
            <a:off x="9200050" y="6079647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 userDrawn="1"/>
        </p:nvSpPr>
        <p:spPr bwMode="gray">
          <a:xfrm>
            <a:off x="-137028" y="602569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" noProof="0" smtClean="0">
                <a:solidFill>
                  <a:schemeClr val="bg1"/>
                </a:solidFill>
              </a:rPr>
              <a:t>7,50</a:t>
            </a:r>
            <a:endParaRPr lang="de-DE" sz="400" noProof="0">
              <a:solidFill>
                <a:schemeClr val="bg1"/>
              </a:solidFill>
            </a:endParaRPr>
          </a:p>
        </p:txBody>
      </p:sp>
      <p:cxnSp>
        <p:nvCxnSpPr>
          <p:cNvPr id="42" name="Gerade Verbindung 41"/>
          <p:cNvCxnSpPr/>
          <p:nvPr userDrawn="1"/>
        </p:nvCxnSpPr>
        <p:spPr bwMode="gray">
          <a:xfrm rot="16200000" flipV="1">
            <a:off x="-51328" y="6079647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 userDrawn="1"/>
        </p:nvCxnSpPr>
        <p:spPr bwMode="gray">
          <a:xfrm flipV="1">
            <a:off x="4690837" y="-101774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 userDrawn="1"/>
        </p:nvSpPr>
        <p:spPr bwMode="gray">
          <a:xfrm>
            <a:off x="4745166" y="-8285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" noProof="0" smtClean="0">
                <a:solidFill>
                  <a:schemeClr val="bg1"/>
                </a:solidFill>
              </a:rPr>
              <a:t>0,34</a:t>
            </a:r>
            <a:endParaRPr lang="de-DE" sz="400" noProof="0">
              <a:solidFill>
                <a:schemeClr val="bg1"/>
              </a:solidFill>
            </a:endParaRPr>
          </a:p>
        </p:txBody>
      </p:sp>
      <p:cxnSp>
        <p:nvCxnSpPr>
          <p:cNvPr id="45" name="Gerade Verbindung 44"/>
          <p:cNvCxnSpPr/>
          <p:nvPr userDrawn="1"/>
        </p:nvCxnSpPr>
        <p:spPr bwMode="gray">
          <a:xfrm flipV="1">
            <a:off x="4451003" y="-101773"/>
            <a:ext cx="0" cy="99392"/>
          </a:xfrm>
          <a:prstGeom prst="line">
            <a:avLst/>
          </a:prstGeom>
          <a:ln w="9525">
            <a:solidFill>
              <a:schemeClr val="bg1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 userDrawn="1"/>
        </p:nvSpPr>
        <p:spPr bwMode="gray">
          <a:xfrm>
            <a:off x="4260063" y="-82855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400" noProof="0" smtClean="0">
                <a:solidFill>
                  <a:schemeClr val="bg1"/>
                </a:solidFill>
              </a:rPr>
              <a:t>0,34</a:t>
            </a:r>
            <a:endParaRPr lang="de-DE" sz="400" noProof="0">
              <a:solidFill>
                <a:schemeClr val="bg1"/>
              </a:solidFill>
            </a:endParaRPr>
          </a:p>
        </p:txBody>
      </p:sp>
      <p:pic>
        <p:nvPicPr>
          <p:cNvPr id="46" name="Grafik 4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340518" y="6452401"/>
            <a:ext cx="1551781" cy="3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32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9" r:id="rId4"/>
    <p:sldLayoutId id="2147483665" r:id="rId5"/>
    <p:sldLayoutId id="2147483670" r:id="rId6"/>
    <p:sldLayoutId id="2147483662" r:id="rId7"/>
    <p:sldLayoutId id="2147483663" r:id="rId8"/>
    <p:sldLayoutId id="2147483664" r:id="rId9"/>
    <p:sldLayoutId id="2147483671" r:id="rId10"/>
    <p:sldLayoutId id="2147483666" r:id="rId11"/>
    <p:sldLayoutId id="2147483667" r:id="rId12"/>
    <p:sldLayoutId id="2147483668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227013" algn="l" defTabSz="914400" rtl="0" eaLnBrk="1" latinLnBrk="0" hangingPunct="1">
        <a:spcBef>
          <a:spcPts val="600"/>
        </a:spcBef>
        <a:buClr>
          <a:schemeClr val="tx1"/>
        </a:buClr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209550" algn="l" defTabSz="914400" rtl="0" eaLnBrk="1" latinLnBrk="0" hangingPunct="1">
        <a:spcBef>
          <a:spcPts val="6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230188" algn="l" defTabSz="914400" rtl="0" eaLnBrk="1" latinLnBrk="0" hangingPunct="1">
        <a:spcBef>
          <a:spcPts val="6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indent="-230188" algn="l" defTabSz="914400" rtl="0" eaLnBrk="1" latinLnBrk="0" hangingPunct="1">
        <a:spcBef>
          <a:spcPts val="6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55663" indent="-228600" algn="l" defTabSz="914400" rtl="0" eaLnBrk="1" latinLnBrk="0" hangingPunct="1">
        <a:spcBef>
          <a:spcPts val="600"/>
        </a:spcBef>
        <a:buFont typeface="Symbol" pitchFamily="18" charset="2"/>
        <a:buChar char="-"/>
        <a:tabLst>
          <a:tab pos="85725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860425" indent="-230188" algn="l" defTabSz="914400" rtl="0" eaLnBrk="1" latinLnBrk="0" hangingPunct="1">
        <a:spcBef>
          <a:spcPts val="600"/>
        </a:spcBef>
        <a:buFont typeface="Symbol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57250" indent="-227013" algn="l" defTabSz="914400" rtl="0" eaLnBrk="1" latinLnBrk="0" hangingPunct="1">
        <a:spcBef>
          <a:spcPts val="6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thumbs.dreamstime.com/z/facebook-like-button-2014-3765385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70A9EF-37B0-463D-96BE-C63310A515A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 bwMode="gray">
          <a:xfrm>
            <a:off x="372271" y="3868037"/>
            <a:ext cx="7134005" cy="1036662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800" dirty="0"/>
              <a:t>BODI PRIJATELJ </a:t>
            </a:r>
            <a:r>
              <a:rPr lang="sl-SI" sz="2800" dirty="0" smtClean="0"/>
              <a:t>OKOLJA</a:t>
            </a:r>
            <a:br>
              <a:rPr lang="sl-SI" sz="2800" dirty="0" smtClean="0"/>
            </a:br>
            <a:r>
              <a:rPr lang="sl-SI" sz="2800" dirty="0" smtClean="0"/>
              <a:t>Predstavitev projekta</a:t>
            </a:r>
            <a:endParaRPr lang="de-DE" sz="3100" b="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72270" y="5400675"/>
            <a:ext cx="4809329" cy="638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l-SI" sz="1600" b="1" dirty="0" smtClean="0"/>
              <a:t>ŠPELA KOTAR, koordinator projekta za </a:t>
            </a:r>
            <a:r>
              <a:rPr lang="sl-SI" sz="1600" b="1" dirty="0" err="1" smtClean="0"/>
              <a:t>Ekošole</a:t>
            </a:r>
            <a:endParaRPr lang="sl-SI" sz="1600" b="1" dirty="0" smtClean="0"/>
          </a:p>
          <a:p>
            <a:r>
              <a:rPr lang="sl-SI" sz="1600" dirty="0" smtClean="0"/>
              <a:t>Brdo pri Kranju, 29. 9. 2014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724652"/>
            <a:ext cx="2195475" cy="2071310"/>
          </a:xfrm>
          <a:prstGeom prst="rect">
            <a:avLst/>
          </a:prstGeom>
        </p:spPr>
      </p:pic>
      <p:pic>
        <p:nvPicPr>
          <p:cNvPr id="14" name="Picture 0" descr="Ekosola_marec_2011-1.jpg"/>
          <p:cNvPicPr>
            <a:picLocks noChangeAspect="1" noChangeArrowheads="1"/>
          </p:cNvPicPr>
          <p:nvPr/>
        </p:nvPicPr>
        <p:blipFill>
          <a:blip r:embed="rId4" cstate="print"/>
          <a:srcRect l="12706" t="4140" r="11345" b="7927"/>
          <a:stretch>
            <a:fillRect/>
          </a:stretch>
        </p:blipFill>
        <p:spPr bwMode="auto">
          <a:xfrm>
            <a:off x="7729538" y="134936"/>
            <a:ext cx="976310" cy="118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007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9EF-37B0-463D-96BE-C63310A515A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473233" y="5194500"/>
            <a:ext cx="7167530" cy="1091999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14375" lvl="1" indent="0" algn="just" eaLnBrk="1" hangingPunct="1">
              <a:defRPr/>
            </a:pPr>
            <a:endParaRPr kumimoji="0" lang="de-DE" altLang="de-DE" sz="1150" b="1" i="0" u="none" strike="noStrike" kern="0" cap="none" spc="0" normalizeH="0" baseline="0" noProof="0" dirty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auto">
          <a:xfrm>
            <a:off x="1481394" y="1182387"/>
            <a:ext cx="6172155" cy="828269"/>
          </a:xfrm>
          <a:prstGeom prst="flowChartExtra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1473232" y="2171700"/>
            <a:ext cx="3073806" cy="2459838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18041" y="2171700"/>
            <a:ext cx="3043670" cy="2459838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grpSp>
        <p:nvGrpSpPr>
          <p:cNvPr id="14" name="Gruppieren 18"/>
          <p:cNvGrpSpPr/>
          <p:nvPr/>
        </p:nvGrpSpPr>
        <p:grpSpPr bwMode="gray">
          <a:xfrm>
            <a:off x="1485365" y="5387349"/>
            <a:ext cx="643165" cy="794800"/>
            <a:chOff x="362743" y="5166049"/>
            <a:chExt cx="537369" cy="782940"/>
          </a:xfrm>
        </p:grpSpPr>
        <p:sp>
          <p:nvSpPr>
            <p:cNvPr id="15" name="Rechteck 19"/>
            <p:cNvSpPr/>
            <p:nvPr/>
          </p:nvSpPr>
          <p:spPr bwMode="gray">
            <a:xfrm>
              <a:off x="362743" y="5166049"/>
              <a:ext cx="537369" cy="782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45720" rIns="108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rgbClr val="002E54"/>
                </a:solidFill>
              </a:endParaRPr>
            </a:p>
          </p:txBody>
        </p:sp>
        <p:grpSp>
          <p:nvGrpSpPr>
            <p:cNvPr id="16" name="Gruppieren 20"/>
            <p:cNvGrpSpPr/>
            <p:nvPr/>
          </p:nvGrpSpPr>
          <p:grpSpPr bwMode="gray">
            <a:xfrm rot="10800000">
              <a:off x="383920" y="5197479"/>
              <a:ext cx="502786" cy="720080"/>
              <a:chOff x="3863814" y="1804471"/>
              <a:chExt cx="502786" cy="720080"/>
            </a:xfrm>
          </p:grpSpPr>
          <p:sp>
            <p:nvSpPr>
              <p:cNvPr id="17" name="Eingekerbter Richtungspfeil 21"/>
              <p:cNvSpPr/>
              <p:nvPr/>
            </p:nvSpPr>
            <p:spPr bwMode="gray">
              <a:xfrm rot="10800000">
                <a:off x="4006560" y="1804471"/>
                <a:ext cx="360040" cy="720080"/>
              </a:xfrm>
              <a:prstGeom prst="chevron">
                <a:avLst>
                  <a:gd name="adj" fmla="val 69842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mtClean="0">
                  <a:solidFill>
                    <a:srgbClr val="002E54"/>
                  </a:solidFill>
                </a:endParaRPr>
              </a:p>
            </p:txBody>
          </p:sp>
          <p:sp>
            <p:nvSpPr>
              <p:cNvPr id="18" name="Eingekerbter Richtungspfeil 22"/>
              <p:cNvSpPr/>
              <p:nvPr/>
            </p:nvSpPr>
            <p:spPr bwMode="gray">
              <a:xfrm rot="10800000">
                <a:off x="3863814" y="1804471"/>
                <a:ext cx="360040" cy="720080"/>
              </a:xfrm>
              <a:prstGeom prst="chevron">
                <a:avLst>
                  <a:gd name="adj" fmla="val 69842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mtClean="0">
                  <a:solidFill>
                    <a:srgbClr val="002E54"/>
                  </a:solidFill>
                </a:endParaRPr>
              </a:p>
            </p:txBody>
          </p:sp>
        </p:grpSp>
      </p:grpSp>
      <p:sp>
        <p:nvSpPr>
          <p:cNvPr id="19" name="Textfeld 23"/>
          <p:cNvSpPr txBox="1"/>
          <p:nvPr/>
        </p:nvSpPr>
        <p:spPr bwMode="gray">
          <a:xfrm>
            <a:off x="1473233" y="4679983"/>
            <a:ext cx="3073806" cy="4383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200" b="1" dirty="0" smtClean="0"/>
              <a:t>Sistemske storitve za zavezance</a:t>
            </a:r>
            <a:endParaRPr lang="de-DE" sz="1200" b="1" dirty="0"/>
          </a:p>
        </p:txBody>
      </p:sp>
      <p:sp>
        <p:nvSpPr>
          <p:cNvPr id="20" name="Textfeld 24"/>
          <p:cNvSpPr txBox="1"/>
          <p:nvPr/>
        </p:nvSpPr>
        <p:spPr bwMode="gray">
          <a:xfrm>
            <a:off x="4618042" y="4679982"/>
            <a:ext cx="3043204" cy="4383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200" b="1" dirty="0" smtClean="0"/>
              <a:t>Dodatne storitve za </a:t>
            </a:r>
            <a:r>
              <a:rPr lang="sl-SI" sz="1200" b="1" dirty="0"/>
              <a:t>večjo učinkovitost ravnanja z odpadki</a:t>
            </a:r>
            <a:endParaRPr lang="en-US" sz="1200" b="1" dirty="0"/>
          </a:p>
        </p:txBody>
      </p:sp>
      <p:sp>
        <p:nvSpPr>
          <p:cNvPr id="29" name="Textfeld 24"/>
          <p:cNvSpPr txBox="1"/>
          <p:nvPr/>
        </p:nvSpPr>
        <p:spPr bwMode="gray">
          <a:xfrm>
            <a:off x="3025437" y="1615571"/>
            <a:ext cx="3043204" cy="3048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600" b="1" dirty="0" smtClean="0"/>
              <a:t>INTERSEROH SLOVENIJA</a:t>
            </a:r>
            <a:endParaRPr lang="en-US" sz="1600" b="1" dirty="0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576" y="2543219"/>
            <a:ext cx="2276474" cy="202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611440" y="2224176"/>
            <a:ext cx="914400" cy="1971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l-SI" sz="1600" b="1" dirty="0" smtClean="0"/>
              <a:t>„</a:t>
            </a:r>
            <a:r>
              <a:rPr lang="sl-SI" sz="1600" b="1" dirty="0" err="1" smtClean="0"/>
              <a:t>ReThink</a:t>
            </a:r>
            <a:r>
              <a:rPr lang="sl-SI" sz="1600" b="1" dirty="0" smtClean="0"/>
              <a:t>“</a:t>
            </a:r>
          </a:p>
        </p:txBody>
      </p:sp>
      <p:pic>
        <p:nvPicPr>
          <p:cNvPr id="3075" name="Picture 3" descr="V:\Interseroh d.o.o. Novi\MARKETING\VIZUALI, CGP, OPREMA, PROMO\OE\CGP\pikto-e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219" y="2224175"/>
            <a:ext cx="1472451" cy="15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:\Interseroh d.o.o. Novi\MARKETING\VIZUALI, CGP, OPREMA, PROMO\OEEO\CGP\piktogram\pikto-oe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969" y="2346081"/>
            <a:ext cx="1048512" cy="10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:\Interseroh d.o.o. Novi\MARKETING\VIZUALI, CGP, OPREMA, PROMO\SVEČE\piktogram\pikto-sv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384" y="3826287"/>
            <a:ext cx="517643" cy="5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:\Interseroh d.o.o. Novi\MARKETING\VIZUALI, CGP, OPREMA, PROMO\ZDRAVILA\CGP\piktogram\pikto-zdravi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109" y="3826287"/>
            <a:ext cx="683794" cy="7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:\Interseroh d.o.o. Novi\MARKETING\VIZUALI, CGP, OPREMA, PROMO\OBA\CGP\pikto-b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533" y="3552852"/>
            <a:ext cx="960692" cy="10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1"/>
          <p:cNvGrpSpPr>
            <a:grpSpLocks/>
          </p:cNvGrpSpPr>
          <p:nvPr/>
        </p:nvGrpSpPr>
        <p:grpSpPr bwMode="auto">
          <a:xfrm>
            <a:off x="214314" y="144463"/>
            <a:ext cx="976310" cy="5980111"/>
            <a:chOff x="214282" y="144000"/>
            <a:chExt cx="1000132" cy="6475894"/>
          </a:xfrm>
        </p:grpSpPr>
        <p:pic>
          <p:nvPicPr>
            <p:cNvPr id="24" name="Picture 0" descr="Ekosola_marec_2011-1.jpg"/>
            <p:cNvPicPr>
              <a:picLocks noChangeAspect="1" noChangeArrowheads="1"/>
            </p:cNvPicPr>
            <p:nvPr/>
          </p:nvPicPr>
          <p:blipFill>
            <a:blip r:embed="rId8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Slika 3" descr="Logo DOVES - velik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Pravokotnik 25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40" name="Content Placeholder 3"/>
          <p:cNvSpPr>
            <a:spLocks noGrp="1"/>
          </p:cNvSpPr>
          <p:nvPr>
            <p:ph idx="1"/>
          </p:nvPr>
        </p:nvSpPr>
        <p:spPr>
          <a:xfrm>
            <a:off x="2147580" y="5395124"/>
            <a:ext cx="6329670" cy="777500"/>
          </a:xfrm>
        </p:spPr>
        <p:txBody>
          <a:bodyPr/>
          <a:lstStyle/>
          <a:p>
            <a:pPr algn="just"/>
            <a:r>
              <a:rPr lang="sl-SI" sz="1200" b="1" dirty="0" smtClean="0"/>
              <a:t>Interseroh </a:t>
            </a:r>
            <a:r>
              <a:rPr lang="sl-SI" sz="1200" b="1" dirty="0"/>
              <a:t>bo v slovenskem prostoru postala vodilna družba za ravnanje z odpadki in sekundarnimi viri, ki jim dodajamo novo vrednost. Smo središče upravljanja masnih tokov in inženiring vzpostavljanja krožnega gospodarstva. Udejanjamo spremembe, ki vodijo v okoljsko odgovorno ter ekonomsko učinkovito gospodarstvo in družbo.</a:t>
            </a:r>
          </a:p>
          <a:p>
            <a:pPr algn="just"/>
            <a:endParaRPr lang="sl-SI" sz="1200" b="1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500188" y="500063"/>
            <a:ext cx="7140575" cy="571500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Kratka predstavitev podjetja/partnerja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9EF-37B0-463D-96BE-C63310A515A5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11" name="Skupina 1"/>
          <p:cNvGrpSpPr>
            <a:grpSpLocks/>
          </p:cNvGrpSpPr>
          <p:nvPr/>
        </p:nvGrpSpPr>
        <p:grpSpPr bwMode="auto">
          <a:xfrm>
            <a:off x="214314" y="144463"/>
            <a:ext cx="976310" cy="5980111"/>
            <a:chOff x="214282" y="144000"/>
            <a:chExt cx="1000132" cy="6475894"/>
          </a:xfrm>
        </p:grpSpPr>
        <p:pic>
          <p:nvPicPr>
            <p:cNvPr id="12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Pravokotnik 13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00188" y="500063"/>
            <a:ext cx="7140575" cy="571500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Kratka predstavitev podjetja/partnerja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67"/>
          <p:cNvSpPr>
            <a:spLocks noChangeArrowheads="1"/>
          </p:cNvSpPr>
          <p:nvPr/>
        </p:nvSpPr>
        <p:spPr bwMode="auto">
          <a:xfrm>
            <a:off x="1481394" y="1182387"/>
            <a:ext cx="7014906" cy="828269"/>
          </a:xfrm>
          <a:prstGeom prst="flowChartExtra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1387507" y="2143125"/>
            <a:ext cx="2365343" cy="2459838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928" y="2285620"/>
            <a:ext cx="2407934" cy="570042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621" y="2812041"/>
            <a:ext cx="1866317" cy="1800447"/>
          </a:xfrm>
          <a:prstGeom prst="rect">
            <a:avLst/>
          </a:prstGeom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6267449" y="2143125"/>
            <a:ext cx="2411413" cy="2459838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sp>
        <p:nvSpPr>
          <p:cNvPr id="19" name="Textfeld 23"/>
          <p:cNvSpPr txBox="1"/>
          <p:nvPr/>
        </p:nvSpPr>
        <p:spPr bwMode="gray">
          <a:xfrm>
            <a:off x="1387507" y="4667349"/>
            <a:ext cx="2365343" cy="3048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200" b="1" dirty="0"/>
              <a:t>z</a:t>
            </a:r>
            <a:r>
              <a:rPr lang="sl-SI" sz="1200" b="1" dirty="0" smtClean="0"/>
              <a:t>biranje odpadnih baterij</a:t>
            </a:r>
            <a:endParaRPr lang="de-DE" sz="1200" b="1" dirty="0"/>
          </a:p>
        </p:txBody>
      </p:sp>
      <p:sp>
        <p:nvSpPr>
          <p:cNvPr id="20" name="Textfeld 23"/>
          <p:cNvSpPr txBox="1"/>
          <p:nvPr/>
        </p:nvSpPr>
        <p:spPr bwMode="gray">
          <a:xfrm>
            <a:off x="6270928" y="4664141"/>
            <a:ext cx="2407934" cy="3048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200" b="1" dirty="0"/>
              <a:t>z</a:t>
            </a:r>
            <a:r>
              <a:rPr lang="sl-SI" sz="1200" b="1" dirty="0" smtClean="0"/>
              <a:t>biranje odpadnih pločevink</a:t>
            </a:r>
            <a:endParaRPr lang="de-DE" sz="1200" b="1" dirty="0"/>
          </a:p>
        </p:txBody>
      </p:sp>
      <p:sp>
        <p:nvSpPr>
          <p:cNvPr id="21" name="Textfeld 24"/>
          <p:cNvSpPr txBox="1"/>
          <p:nvPr/>
        </p:nvSpPr>
        <p:spPr bwMode="gray">
          <a:xfrm>
            <a:off x="3467245" y="1519613"/>
            <a:ext cx="3043204" cy="4579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600" b="1" dirty="0" smtClean="0"/>
              <a:t>INTERSEROH SLOVENIJA </a:t>
            </a:r>
          </a:p>
          <a:p>
            <a:pPr algn="ctr"/>
            <a:r>
              <a:rPr lang="sl-SI" sz="1600" b="1" dirty="0" smtClean="0"/>
              <a:t>sodelovanje s šolami in vrtci</a:t>
            </a:r>
            <a:endParaRPr lang="en-US" sz="1600" b="1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899" y="3556254"/>
            <a:ext cx="889576" cy="944860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125" y="2998181"/>
            <a:ext cx="1797954" cy="169627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093" y="2295144"/>
            <a:ext cx="1815388" cy="1261110"/>
          </a:xfrm>
          <a:prstGeom prst="rect">
            <a:avLst/>
          </a:prstGeom>
        </p:spPr>
      </p:pic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3798093" y="2143125"/>
            <a:ext cx="2411413" cy="2459838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sp>
        <p:nvSpPr>
          <p:cNvPr id="28" name="Textfeld 23"/>
          <p:cNvSpPr txBox="1"/>
          <p:nvPr/>
        </p:nvSpPr>
        <p:spPr bwMode="gray">
          <a:xfrm>
            <a:off x="3806175" y="4667349"/>
            <a:ext cx="2365343" cy="3048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200" b="1" dirty="0"/>
              <a:t>z</a:t>
            </a:r>
            <a:r>
              <a:rPr lang="sl-SI" sz="1200" b="1" dirty="0" smtClean="0"/>
              <a:t>biranje odsluženega tekstila</a:t>
            </a:r>
            <a:endParaRPr lang="de-DE" sz="1200" b="1" dirty="0"/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402" y="2198557"/>
            <a:ext cx="2148794" cy="9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51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455" y="1188384"/>
            <a:ext cx="6342267" cy="4650441"/>
          </a:xfrm>
          <a:prstGeom prst="rect">
            <a:avLst/>
          </a:prstGeom>
        </p:spPr>
      </p:pic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9EF-37B0-463D-96BE-C63310A515A5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214314" y="144463"/>
            <a:ext cx="976310" cy="5980111"/>
            <a:chOff x="214282" y="144000"/>
            <a:chExt cx="1000132" cy="6475894"/>
          </a:xfrm>
        </p:grpSpPr>
        <p:pic>
          <p:nvPicPr>
            <p:cNvPr id="8" name="Picture 0" descr="Ekosola_marec_2011-1.jpg"/>
            <p:cNvPicPr>
              <a:picLocks noChangeAspect="1" noChangeArrowheads="1"/>
            </p:cNvPicPr>
            <p:nvPr/>
          </p:nvPicPr>
          <p:blipFill>
            <a:blip r:embed="rId4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Slika 3" descr="Logo DOVES - velik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ravokotnik 9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00188" y="500063"/>
            <a:ext cx="7140575" cy="571500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Kratka predstavitev projekta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275531" y="3209925"/>
            <a:ext cx="71569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endParaRPr lang="sl-SI" sz="1600" dirty="0" err="1" smtClean="0">
              <a:solidFill>
                <a:schemeClr val="tx1"/>
              </a:solidFill>
            </a:endParaRPr>
          </a:p>
        </p:txBody>
      </p:sp>
      <p:pic>
        <p:nvPicPr>
          <p:cNvPr id="15" name="Picture 2" descr="V:\Interseroh d.o.o. Novi\RAZVOJNI PROJEKTI\TEKSTIL\A - ZABOJNIKI\photo 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6" y="1159810"/>
            <a:ext cx="1937636" cy="25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1" y="3805396"/>
            <a:ext cx="1722776" cy="244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957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9EF-37B0-463D-96BE-C63310A515A5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214314" y="144463"/>
            <a:ext cx="976310" cy="5980111"/>
            <a:chOff x="214282" y="144000"/>
            <a:chExt cx="1000132" cy="6475894"/>
          </a:xfrm>
        </p:grpSpPr>
        <p:pic>
          <p:nvPicPr>
            <p:cNvPr id="8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ravokotnik 9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00188" y="500063"/>
            <a:ext cx="7140575" cy="571500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Izvedba projekta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1494531" y="2000249"/>
            <a:ext cx="7146231" cy="876301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652" y="1094563"/>
            <a:ext cx="682497" cy="643898"/>
          </a:xfrm>
          <a:prstGeom prst="rect">
            <a:avLst/>
          </a:prstGeom>
        </p:spPr>
      </p:pic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1500187" y="2965597"/>
            <a:ext cx="7140575" cy="3368528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sp>
        <p:nvSpPr>
          <p:cNvPr id="17" name="AutoShape 67"/>
          <p:cNvSpPr>
            <a:spLocks noChangeArrowheads="1"/>
          </p:cNvSpPr>
          <p:nvPr/>
        </p:nvSpPr>
        <p:spPr bwMode="auto">
          <a:xfrm>
            <a:off x="1481394" y="1115712"/>
            <a:ext cx="7159369" cy="828269"/>
          </a:xfrm>
          <a:prstGeom prst="flowChartExtra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feld 24"/>
          <p:cNvSpPr txBox="1"/>
          <p:nvPr/>
        </p:nvSpPr>
        <p:spPr bwMode="gray">
          <a:xfrm>
            <a:off x="3558526" y="1653671"/>
            <a:ext cx="3043204" cy="3048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sl-SI" sz="1600" b="1" dirty="0" smtClean="0"/>
              <a:t>BODI PRIJATELJ OKOLJA</a:t>
            </a:r>
            <a:endParaRPr lang="en-US" sz="1600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2609850" y="261317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sl-SI" sz="1600" dirty="0" err="1" smtClean="0"/>
          </a:p>
        </p:txBody>
      </p:sp>
      <p:sp>
        <p:nvSpPr>
          <p:cNvPr id="23" name="PoljeZBesedilom 22"/>
          <p:cNvSpPr txBox="1"/>
          <p:nvPr/>
        </p:nvSpPr>
        <p:spPr>
          <a:xfrm>
            <a:off x="1684464" y="2098822"/>
            <a:ext cx="604837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l-SI" sz="1600" b="1" u="sng" dirty="0" smtClean="0"/>
              <a:t>I. Obvezni del: ZBIRANJE ODSLUŽENEGA TEKSTILA</a:t>
            </a:r>
          </a:p>
          <a:p>
            <a:r>
              <a:rPr lang="sl-SI" sz="1600" dirty="0"/>
              <a:t> </a:t>
            </a:r>
            <a:r>
              <a:rPr lang="sl-SI" sz="1600" dirty="0" smtClean="0"/>
              <a:t> </a:t>
            </a:r>
            <a:r>
              <a:rPr lang="sl-SI" sz="1200" dirty="0" smtClean="0"/>
              <a:t>- poljubni termini skozi celo šolsko leto, 2 organizirana odvoza zbranega tekstila</a:t>
            </a:r>
          </a:p>
          <a:p>
            <a:r>
              <a:rPr lang="sl-SI" sz="1200" dirty="0" smtClean="0"/>
              <a:t>  - informativni letaki, plakati, obvestilo staršem 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1684464" y="3064169"/>
            <a:ext cx="6048375" cy="3681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l-SI" sz="1600" b="1" u="sng" dirty="0" smtClean="0"/>
              <a:t>II. Neobvezni del: NAGRADNI NATEČAJ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7075322"/>
              </p:ext>
            </p:extLst>
          </p:nvPr>
        </p:nvGraphicFramePr>
        <p:xfrm>
          <a:off x="1684464" y="3344207"/>
          <a:ext cx="6849936" cy="291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886"/>
                <a:gridCol w="4591050"/>
              </a:tblGrid>
              <a:tr h="351880">
                <a:tc>
                  <a:txBody>
                    <a:bodyPr/>
                    <a:lstStyle/>
                    <a:p>
                      <a:pPr algn="l"/>
                      <a:r>
                        <a:rPr lang="sl-SI" sz="1400" dirty="0" smtClean="0"/>
                        <a:t>Starostna skupina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 smtClean="0"/>
                        <a:t>Vsebina</a:t>
                      </a:r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825">
                <a:tc>
                  <a:txBody>
                    <a:bodyPr/>
                    <a:lstStyle/>
                    <a:p>
                      <a:pPr algn="l"/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vrtci</a:t>
                      </a:r>
                      <a:r>
                        <a:rPr lang="sl-S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učenci od 1. do 3. razreda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OŠ                  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TEKSTILKOVO DOMOVANJE</a:t>
                      </a:r>
                      <a:endParaRPr lang="sl-SI" sz="1200" dirty="0" smtClean="0"/>
                    </a:p>
                    <a:p>
                      <a:pPr algn="l"/>
                      <a:r>
                        <a:rPr lang="sl-SI" sz="1200" dirty="0" smtClean="0"/>
                        <a:t>kreativni predlog potiska škatle za zbiranje odsluženega tekstila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355">
                <a:tc>
                  <a:txBody>
                    <a:bodyPr/>
                    <a:lstStyle/>
                    <a:p>
                      <a:pPr algn="l"/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učenci od 4. do 9. razreda OŠ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TEKSTILKOVE KREACIJE</a:t>
                      </a:r>
                      <a:b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l-SI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izdelava</a:t>
                      </a:r>
                      <a:r>
                        <a:rPr lang="sl-SI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izvirne, lične in uporabne kolekcije oblačil ali modnih dodatkov iz odsluženega tekstila 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355">
                <a:tc>
                  <a:txBody>
                    <a:bodyPr/>
                    <a:lstStyle/>
                    <a:p>
                      <a:pPr algn="l"/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r>
                        <a:rPr lang="sl-S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ijaki </a:t>
                      </a:r>
                      <a:r>
                        <a:rPr lang="sl-S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                         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UPCYCLE</a:t>
                      </a:r>
                      <a:r>
                        <a:rPr lang="sl-SI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RECYCLE ME!</a:t>
                      </a:r>
                      <a:b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razviti</a:t>
                      </a:r>
                      <a:r>
                        <a:rPr lang="sl-S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inovativen "Up-</a:t>
                      </a:r>
                      <a:r>
                        <a:rPr lang="sl-SI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Cycling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ali »</a:t>
                      </a:r>
                      <a:r>
                        <a:rPr lang="sl-SI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ReCycling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 koncept na temo ponovne uporabe</a:t>
                      </a:r>
                      <a:r>
                        <a:rPr lang="sl-S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odsluženega tekstila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0885">
                <a:tc>
                  <a:txBody>
                    <a:bodyPr/>
                    <a:lstStyle/>
                    <a:p>
                      <a:pPr algn="l"/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študenti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TEKSTILKOV "CLOSED LOOP"</a:t>
                      </a:r>
                      <a:br>
                        <a:rPr lang="sl-SI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razviti inovativen "</a:t>
                      </a:r>
                      <a:r>
                        <a:rPr lang="sl-SI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loop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koncept na temo</a:t>
                      </a:r>
                      <a:r>
                        <a:rPr lang="sl-S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vključitve odsluženega</a:t>
                      </a: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tekstila v materialni tok ponovne uporabe in recikliranja</a:t>
                      </a:r>
                      <a:endParaRPr lang="sl-SI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232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9EF-37B0-463D-96BE-C63310A515A5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214314" y="144463"/>
            <a:ext cx="976310" cy="5980111"/>
            <a:chOff x="214282" y="144000"/>
            <a:chExt cx="1000132" cy="6475894"/>
          </a:xfrm>
        </p:grpSpPr>
        <p:pic>
          <p:nvPicPr>
            <p:cNvPr id="8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ravokotnik 9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00188" y="500063"/>
            <a:ext cx="7140575" cy="571500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Izvedba projekta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1351656" y="1462462"/>
            <a:ext cx="7146231" cy="1756988"/>
          </a:xfrm>
          <a:prstGeom prst="flowChartProcess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2E54"/>
              </a:solidFill>
              <a:effectLst/>
              <a:uLnTx/>
              <a:uFillTx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500188" y="1582124"/>
            <a:ext cx="4921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b="1" u="sng" dirty="0" smtClean="0"/>
              <a:t>III. Za vse sodelujoče v projektu: FOTONATEČAJ</a:t>
            </a:r>
            <a:endParaRPr lang="sl-SI" sz="1600" b="1" u="sng" dirty="0"/>
          </a:p>
        </p:txBody>
      </p:sp>
      <p:sp>
        <p:nvSpPr>
          <p:cNvPr id="14" name="Pravokotnik 13"/>
          <p:cNvSpPr/>
          <p:nvPr/>
        </p:nvSpPr>
        <p:spPr>
          <a:xfrm>
            <a:off x="1624013" y="1961582"/>
            <a:ext cx="606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sl-SI" sz="1200" dirty="0" smtClean="0"/>
              <a:t>posneti fotografijo na </a:t>
            </a:r>
            <a:r>
              <a:rPr lang="sl-SI" sz="1200" dirty="0"/>
              <a:t>kateri je prikazana čim bolj izvirna in domiselna vsakodnevna uporaba odsluženega </a:t>
            </a:r>
            <a:r>
              <a:rPr lang="sl-SI" sz="1200" dirty="0" smtClean="0"/>
              <a:t>tekstila </a:t>
            </a:r>
          </a:p>
          <a:p>
            <a:pPr marL="171450" indent="-171450">
              <a:buFontTx/>
              <a:buChar char="-"/>
            </a:pPr>
            <a:r>
              <a:rPr lang="sl-SI" sz="1200" dirty="0"/>
              <a:t>o</a:t>
            </a:r>
            <a:r>
              <a:rPr lang="sl-SI" sz="1200" dirty="0" smtClean="0"/>
              <a:t>bjaviti fotografijo na </a:t>
            </a:r>
            <a:r>
              <a:rPr lang="sl-SI" sz="1200" dirty="0" err="1"/>
              <a:t>Facebook</a:t>
            </a:r>
            <a:r>
              <a:rPr lang="sl-SI" sz="1200" dirty="0"/>
              <a:t> strani </a:t>
            </a:r>
            <a:r>
              <a:rPr lang="sl-SI" sz="1200" dirty="0" err="1" smtClean="0"/>
              <a:t>Ekošole</a:t>
            </a:r>
            <a:r>
              <a:rPr lang="sl-SI" sz="1200" dirty="0" smtClean="0"/>
              <a:t> in zbirati </a:t>
            </a:r>
            <a:r>
              <a:rPr lang="sl-SI" sz="1200" dirty="0" err="1" smtClean="0"/>
              <a:t>všečke</a:t>
            </a:r>
            <a:r>
              <a:rPr lang="sl-SI" sz="1200" b="1" dirty="0"/>
              <a:t/>
            </a:r>
            <a:br>
              <a:rPr lang="sl-SI" sz="1200" b="1" dirty="0"/>
            </a:br>
            <a:endParaRPr lang="sl-SI" sz="1200" b="1" dirty="0" smtClean="0"/>
          </a:p>
        </p:txBody>
      </p:sp>
      <p:pic>
        <p:nvPicPr>
          <p:cNvPr id="1026" name="Picture 2" descr="Pokaži sliko v polni velikosti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12"/>
          <a:stretch/>
        </p:blipFill>
        <p:spPr bwMode="auto">
          <a:xfrm>
            <a:off x="6584949" y="2340956"/>
            <a:ext cx="1536471" cy="7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42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9EF-37B0-463D-96BE-C63310A515A5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7" name="Skupina 1"/>
          <p:cNvGrpSpPr>
            <a:grpSpLocks/>
          </p:cNvGrpSpPr>
          <p:nvPr/>
        </p:nvGrpSpPr>
        <p:grpSpPr bwMode="auto">
          <a:xfrm>
            <a:off x="214314" y="144463"/>
            <a:ext cx="976310" cy="5980111"/>
            <a:chOff x="214282" y="144000"/>
            <a:chExt cx="1000132" cy="6475894"/>
          </a:xfrm>
        </p:grpSpPr>
        <p:pic>
          <p:nvPicPr>
            <p:cNvPr id="8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ravokotnik 9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00188" y="500063"/>
            <a:ext cx="7140575" cy="571500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Nagrade 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590675" y="1077038"/>
            <a:ext cx="7050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/>
            </a:r>
            <a:br>
              <a:rPr lang="sl-SI" sz="1400" dirty="0"/>
            </a:br>
            <a:r>
              <a:rPr lang="sl-SI" sz="1400" b="1" dirty="0">
                <a:solidFill>
                  <a:schemeClr val="dk1"/>
                </a:solidFill>
              </a:rPr>
              <a:t>A) vrtci in učenci od 1. do 3. razreda </a:t>
            </a:r>
            <a:r>
              <a:rPr lang="sl-SI" sz="1400" b="1" dirty="0" smtClean="0">
                <a:solidFill>
                  <a:schemeClr val="dk1"/>
                </a:solidFill>
              </a:rPr>
              <a:t>OŠ</a:t>
            </a:r>
            <a:endParaRPr lang="sl-SI" sz="1400" dirty="0" smtClean="0">
              <a:solidFill>
                <a:schemeClr val="dk1"/>
              </a:solidFill>
            </a:endParaRPr>
          </a:p>
          <a:p>
            <a:r>
              <a:rPr lang="sl-SI" sz="1400" dirty="0" smtClean="0"/>
              <a:t>3 </a:t>
            </a:r>
            <a:r>
              <a:rPr lang="sl-SI" sz="1400" dirty="0"/>
              <a:t>zmagovalne podobe </a:t>
            </a:r>
            <a:r>
              <a:rPr lang="sl-SI" sz="1400" dirty="0" smtClean="0"/>
              <a:t>škatel</a:t>
            </a:r>
            <a:r>
              <a:rPr lang="sl-SI" sz="1400" dirty="0"/>
              <a:t/>
            </a:r>
            <a:br>
              <a:rPr lang="sl-SI" sz="1400" dirty="0"/>
            </a:br>
            <a:endParaRPr lang="sl-SI" sz="1400" dirty="0" smtClean="0"/>
          </a:p>
          <a:p>
            <a:r>
              <a:rPr lang="sl-SI" sz="1400" b="1" dirty="0">
                <a:solidFill>
                  <a:schemeClr val="dk1"/>
                </a:solidFill>
              </a:rPr>
              <a:t>B) učenci od 4. do 9. razreda OŠ</a:t>
            </a:r>
            <a:endParaRPr lang="sl-SI" sz="1400" b="1" dirty="0"/>
          </a:p>
          <a:p>
            <a:r>
              <a:rPr lang="sl-SI" sz="1400" dirty="0" smtClean="0"/>
              <a:t>3 </a:t>
            </a:r>
            <a:r>
              <a:rPr lang="sl-SI" sz="1400" dirty="0"/>
              <a:t>zmagovalne </a:t>
            </a:r>
            <a:r>
              <a:rPr lang="sl-SI" sz="1400" dirty="0" smtClean="0"/>
              <a:t>kolekcije</a:t>
            </a:r>
          </a:p>
          <a:p>
            <a:r>
              <a:rPr lang="sl-SI" sz="1400" dirty="0"/>
              <a:t/>
            </a:r>
            <a:br>
              <a:rPr lang="sl-SI" sz="1400" dirty="0"/>
            </a:br>
            <a:r>
              <a:rPr lang="sl-SI" sz="1400" b="1" dirty="0">
                <a:solidFill>
                  <a:schemeClr val="dk1"/>
                </a:solidFill>
              </a:rPr>
              <a:t>C</a:t>
            </a:r>
            <a:r>
              <a:rPr lang="sl-SI" sz="1400" b="1" dirty="0" smtClean="0">
                <a:solidFill>
                  <a:schemeClr val="dk1"/>
                </a:solidFill>
              </a:rPr>
              <a:t>) dijaki </a:t>
            </a:r>
            <a:endParaRPr lang="sl-SI" sz="1400" dirty="0"/>
          </a:p>
          <a:p>
            <a:r>
              <a:rPr lang="sl-SI" sz="1400" dirty="0" smtClean="0"/>
              <a:t>3 </a:t>
            </a:r>
            <a:r>
              <a:rPr lang="sl-SI" sz="1400" dirty="0"/>
              <a:t>zmagovalne "</a:t>
            </a:r>
            <a:r>
              <a:rPr lang="sl-SI" sz="1400" dirty="0" err="1"/>
              <a:t>UpCycle</a:t>
            </a:r>
            <a:r>
              <a:rPr lang="sl-SI" sz="1400" dirty="0"/>
              <a:t>/</a:t>
            </a:r>
            <a:r>
              <a:rPr lang="sl-SI" sz="1400" dirty="0" err="1"/>
              <a:t>Recycle</a:t>
            </a:r>
            <a:r>
              <a:rPr lang="sl-SI" sz="1400" dirty="0"/>
              <a:t>" inovacije</a:t>
            </a:r>
            <a:br>
              <a:rPr lang="sl-SI" sz="1400" dirty="0"/>
            </a:br>
            <a:endParaRPr lang="sl-SI" sz="1400" dirty="0" smtClean="0"/>
          </a:p>
          <a:p>
            <a:r>
              <a:rPr lang="sl-SI" sz="1400" b="1" dirty="0">
                <a:solidFill>
                  <a:schemeClr val="dk1"/>
                </a:solidFill>
              </a:rPr>
              <a:t>D) študenti</a:t>
            </a:r>
            <a:endParaRPr lang="sl-SI" sz="1400" b="1" dirty="0"/>
          </a:p>
          <a:p>
            <a:r>
              <a:rPr lang="sl-SI" sz="1400" dirty="0"/>
              <a:t> </a:t>
            </a:r>
            <a:r>
              <a:rPr lang="sl-SI" sz="1400" dirty="0" smtClean="0"/>
              <a:t>3 </a:t>
            </a:r>
            <a:r>
              <a:rPr lang="sl-SI" sz="1400" dirty="0"/>
              <a:t>zmagovalni "</a:t>
            </a:r>
            <a:r>
              <a:rPr lang="sl-SI" sz="1400" dirty="0" err="1"/>
              <a:t>Closed</a:t>
            </a:r>
            <a:r>
              <a:rPr lang="sl-SI" sz="1400" dirty="0"/>
              <a:t> </a:t>
            </a:r>
            <a:r>
              <a:rPr lang="sl-SI" sz="1400" dirty="0" err="1"/>
              <a:t>loop</a:t>
            </a:r>
            <a:r>
              <a:rPr lang="sl-SI" sz="1400" dirty="0"/>
              <a:t>" </a:t>
            </a:r>
            <a:r>
              <a:rPr lang="sl-SI" sz="1400" dirty="0" smtClean="0"/>
              <a:t>koncepti</a:t>
            </a:r>
          </a:p>
          <a:p>
            <a:r>
              <a:rPr lang="sl-SI" sz="1400" dirty="0"/>
              <a:t/>
            </a:r>
            <a:br>
              <a:rPr lang="sl-SI" sz="1400" dirty="0"/>
            </a:br>
            <a:endParaRPr lang="sl-SI" sz="1400" dirty="0" smtClean="0"/>
          </a:p>
          <a:p>
            <a:r>
              <a:rPr lang="sl-SI" sz="1400" b="1" dirty="0" err="1" smtClean="0"/>
              <a:t>Fotonatečaj</a:t>
            </a:r>
            <a:r>
              <a:rPr lang="sl-SI" sz="1400" b="1" dirty="0" smtClean="0"/>
              <a:t> </a:t>
            </a:r>
            <a:endParaRPr lang="sl-SI" sz="1400" b="1" dirty="0"/>
          </a:p>
          <a:p>
            <a:r>
              <a:rPr lang="sl-SI" sz="1400" dirty="0" smtClean="0"/>
              <a:t>fotografija </a:t>
            </a:r>
            <a:r>
              <a:rPr lang="sl-SI" sz="1400" dirty="0"/>
              <a:t>z največ </a:t>
            </a:r>
            <a:r>
              <a:rPr lang="sl-SI" sz="1400" dirty="0" err="1" smtClean="0"/>
              <a:t>všečki</a:t>
            </a:r>
            <a:endParaRPr lang="sl-SI" sz="1400" dirty="0" smtClean="0"/>
          </a:p>
          <a:p>
            <a:r>
              <a:rPr lang="sl-SI" sz="1400" dirty="0"/>
              <a:t/>
            </a:r>
            <a:br>
              <a:rPr lang="sl-SI" sz="1400" dirty="0"/>
            </a:br>
            <a:r>
              <a:rPr lang="sl-SI" sz="1400" b="1" dirty="0"/>
              <a:t>Vsi zmagovalni projekti </a:t>
            </a:r>
            <a:endParaRPr lang="sl-SI" sz="1400" b="1" dirty="0" smtClean="0"/>
          </a:p>
          <a:p>
            <a:r>
              <a:rPr lang="sl-SI" sz="1400" dirty="0" smtClean="0"/>
              <a:t>bodo </a:t>
            </a:r>
            <a:r>
              <a:rPr lang="sl-SI" sz="1400" dirty="0"/>
              <a:t>razstavljeni na sejmu </a:t>
            </a:r>
            <a:r>
              <a:rPr lang="sl-SI" sz="1400" dirty="0" err="1"/>
              <a:t>Altermed</a:t>
            </a:r>
            <a:r>
              <a:rPr lang="sl-SI" sz="1400" dirty="0"/>
              <a:t> od 12.-15. marca 2015 v Celju</a:t>
            </a:r>
            <a:r>
              <a:rPr lang="sl-SI" sz="1400" dirty="0" smtClean="0"/>
              <a:t>.</a:t>
            </a:r>
          </a:p>
          <a:p>
            <a:endParaRPr lang="sl-SI" sz="1400" dirty="0" smtClean="0"/>
          </a:p>
          <a:p>
            <a:r>
              <a:rPr lang="sl-SI" sz="1400" b="1" dirty="0" err="1" smtClean="0"/>
              <a:t>Eko</a:t>
            </a:r>
            <a:r>
              <a:rPr lang="sl-SI" sz="1400" b="1" dirty="0" smtClean="0"/>
              <a:t> </a:t>
            </a:r>
            <a:r>
              <a:rPr lang="sl-SI" sz="1400" b="1" dirty="0"/>
              <a:t>koordinatorja </a:t>
            </a:r>
            <a:r>
              <a:rPr lang="sl-SI" sz="1400" b="1" dirty="0" smtClean="0"/>
              <a:t>vrtca ali šole,</a:t>
            </a:r>
            <a:endParaRPr lang="sl-SI" sz="1400" dirty="0" smtClean="0"/>
          </a:p>
          <a:p>
            <a:r>
              <a:rPr lang="sl-SI" sz="1400" dirty="0" smtClean="0"/>
              <a:t>ki </a:t>
            </a:r>
            <a:r>
              <a:rPr lang="sl-SI" sz="1400" dirty="0"/>
              <a:t>bo v sklopu celoletnega zbiranja odsluženega tekstila </a:t>
            </a:r>
            <a:r>
              <a:rPr lang="sl-SI" sz="1400" dirty="0" smtClean="0"/>
              <a:t>zbral-a </a:t>
            </a:r>
            <a:r>
              <a:rPr lang="sl-SI" sz="1400" dirty="0"/>
              <a:t>največjo količino odpadnega </a:t>
            </a:r>
            <a:r>
              <a:rPr lang="sl-SI" sz="1400" dirty="0" smtClean="0"/>
              <a:t>tekstila</a:t>
            </a:r>
            <a:r>
              <a:rPr lang="sl-SI" sz="1400" dirty="0"/>
              <a:t>.</a:t>
            </a:r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xmlns="" val="247811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A9EF-37B0-463D-96BE-C63310A515A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00188" y="500063"/>
            <a:ext cx="7140575" cy="571500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Kontakt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1"/>
          <p:cNvGrpSpPr>
            <a:grpSpLocks/>
          </p:cNvGrpSpPr>
          <p:nvPr/>
        </p:nvGrpSpPr>
        <p:grpSpPr bwMode="auto">
          <a:xfrm>
            <a:off x="214314" y="144463"/>
            <a:ext cx="976310" cy="5980111"/>
            <a:chOff x="214282" y="144000"/>
            <a:chExt cx="1000132" cy="6475894"/>
          </a:xfrm>
        </p:grpSpPr>
        <p:pic>
          <p:nvPicPr>
            <p:cNvPr id="9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ravokotnik 10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12" name="PoljeZBesedilom 11"/>
          <p:cNvSpPr txBox="1"/>
          <p:nvPr/>
        </p:nvSpPr>
        <p:spPr>
          <a:xfrm>
            <a:off x="1512887" y="1485335"/>
            <a:ext cx="7077075" cy="37096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sl-SI" sz="1600" dirty="0" smtClean="0"/>
          </a:p>
          <a:p>
            <a:r>
              <a:rPr lang="sl-SI" b="1" dirty="0" smtClean="0"/>
              <a:t>INTERSEROH d.o.o.</a:t>
            </a:r>
            <a:endParaRPr lang="sl-SI" b="1" dirty="0"/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b="1" dirty="0"/>
              <a:t>Špela Kotar</a:t>
            </a:r>
          </a:p>
          <a:p>
            <a:r>
              <a:rPr lang="sl-SI" sz="1600" dirty="0"/>
              <a:t>k</a:t>
            </a:r>
            <a:r>
              <a:rPr lang="sl-SI" sz="1600" dirty="0" smtClean="0"/>
              <a:t>oordinator projekta „Bodi prijatelj okolja“ za </a:t>
            </a:r>
            <a:r>
              <a:rPr lang="sl-SI" sz="1600" dirty="0" smtClean="0"/>
              <a:t>program Ekošola</a:t>
            </a:r>
            <a:endParaRPr lang="sl-SI" sz="1600" dirty="0" smtClean="0"/>
          </a:p>
          <a:p>
            <a:r>
              <a:rPr lang="sl-SI" sz="1600" dirty="0" smtClean="0"/>
              <a:t>T</a:t>
            </a:r>
            <a:r>
              <a:rPr lang="sl-SI" sz="1600" dirty="0"/>
              <a:t>: +386 (</a:t>
            </a:r>
            <a:r>
              <a:rPr lang="sl-SI" sz="1600" dirty="0" smtClean="0"/>
              <a:t>0)1 </a:t>
            </a:r>
            <a:r>
              <a:rPr lang="sl-SI" sz="1600" dirty="0"/>
              <a:t>560 91 65</a:t>
            </a:r>
          </a:p>
          <a:p>
            <a:r>
              <a:rPr lang="sl-SI" sz="1600" dirty="0"/>
              <a:t>M: +386 (</a:t>
            </a:r>
            <a:r>
              <a:rPr lang="sl-SI" sz="1600" dirty="0" smtClean="0"/>
              <a:t>0)30 </a:t>
            </a:r>
            <a:r>
              <a:rPr lang="sl-SI" sz="1600" dirty="0"/>
              <a:t>333 026</a:t>
            </a:r>
          </a:p>
          <a:p>
            <a:r>
              <a:rPr lang="sl-SI" sz="1600" dirty="0"/>
              <a:t>E: </a:t>
            </a:r>
            <a:r>
              <a:rPr lang="sl-SI" sz="1600" dirty="0" err="1"/>
              <a:t>spela.kotar@interseroh.com</a:t>
            </a:r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r>
              <a:rPr lang="sl-SI" sz="1600" b="1" dirty="0" smtClean="0"/>
              <a:t>Veseli </a:t>
            </a:r>
            <a:r>
              <a:rPr lang="sl-SI" sz="1600" b="1" dirty="0"/>
              <a:t>bomo vaših vprašanj!</a:t>
            </a:r>
            <a:endParaRPr lang="sl-SI" sz="1600" b="1" dirty="0" smtClean="0"/>
          </a:p>
          <a:p>
            <a:endParaRPr lang="sl-SI" sz="1600" dirty="0"/>
          </a:p>
          <a:p>
            <a:r>
              <a:rPr lang="sl-SI" sz="1600" dirty="0" smtClean="0"/>
              <a:t>				 </a:t>
            </a:r>
            <a:r>
              <a:rPr lang="sl-SI" b="1" dirty="0" smtClean="0"/>
              <a:t>Hvala za pozornost in lep dan!</a:t>
            </a:r>
          </a:p>
        </p:txBody>
      </p:sp>
    </p:spTree>
    <p:extLst>
      <p:ext uri="{BB962C8B-B14F-4D97-AF65-F5344CB8AC3E}">
        <p14:creationId xmlns:p14="http://schemas.microsoft.com/office/powerpoint/2010/main" xmlns="" val="13906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rseroh Master">
  <a:themeElements>
    <a:clrScheme name="Interseroh PPT-Farben">
      <a:dk1>
        <a:srgbClr val="002E54"/>
      </a:dk1>
      <a:lt1>
        <a:srgbClr val="FFFFFF"/>
      </a:lt1>
      <a:dk2>
        <a:srgbClr val="868E92"/>
      </a:dk2>
      <a:lt2>
        <a:srgbClr val="D7DCE5"/>
      </a:lt2>
      <a:accent1>
        <a:srgbClr val="002E54"/>
      </a:accent1>
      <a:accent2>
        <a:srgbClr val="8C9498"/>
      </a:accent2>
      <a:accent3>
        <a:srgbClr val="5B7293"/>
      </a:accent3>
      <a:accent4>
        <a:srgbClr val="B9BFC3"/>
      </a:accent4>
      <a:accent5>
        <a:srgbClr val="94A1BA"/>
      </a:accent5>
      <a:accent6>
        <a:srgbClr val="CDD4E5"/>
      </a:accent6>
      <a:hlink>
        <a:srgbClr val="002E54"/>
      </a:hlink>
      <a:folHlink>
        <a:srgbClr val="8C9498"/>
      </a:folHlink>
    </a:clrScheme>
    <a:fontScheme name="Interseroh PPT-Schrif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rIns="108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custClrLst>
    <a:custClr name="Rot">
      <a:srgbClr val="FF0000"/>
    </a:custClr>
    <a:custClr name="Cyan">
      <a:srgbClr val="009DD3"/>
    </a:custClr>
    <a:custClr name="Grafik_Gelb">
      <a:srgbClr val="FFC000"/>
    </a:custClr>
    <a:custClr name="Gruen">
      <a:srgbClr val="03C10C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Diaprojekcija na zaslonu (4:3)</PresentationFormat>
  <Paragraphs>80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Interseroh Master</vt:lpstr>
      <vt:lpstr>  BODI PRIJATELJ OKOLJA Predstavitev projekta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</vt:vector>
  </TitlesOfParts>
  <Company>Inscale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Kapp</dc:creator>
  <cp:lastModifiedBy>Marija</cp:lastModifiedBy>
  <cp:revision>626</cp:revision>
  <cp:lastPrinted>2014-09-26T14:51:06Z</cp:lastPrinted>
  <dcterms:created xsi:type="dcterms:W3CDTF">2014-03-18T10:59:39Z</dcterms:created>
  <dcterms:modified xsi:type="dcterms:W3CDTF">2014-09-26T15:28:14Z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727477661</vt:i4>
  </property>
  <property fmtid="{D5CDD505-2E9C-101B-9397-08002B2CF9AE}" pid="3" name="_NewReviewCycle">
    <vt:lpwstr/>
  </property>
  <property fmtid="{D5CDD505-2E9C-101B-9397-08002B2CF9AE}" pid="4" name="_EmailSubject">
    <vt:lpwstr>Konferenca koordinatorjev programa Ekošola</vt:lpwstr>
  </property>
  <property fmtid="{D5CDD505-2E9C-101B-9397-08002B2CF9AE}" pid="5" name="_AuthorEmail">
    <vt:lpwstr>Spela.Kotar@interseroh.com</vt:lpwstr>
  </property>
  <property fmtid="{D5CDD505-2E9C-101B-9397-08002B2CF9AE}" pid="6" name="_AuthorEmailDisplayName">
    <vt:lpwstr>Kotar, Špela</vt:lpwstr>
  </property>
  <property fmtid="{D5CDD505-2E9C-101B-9397-08002B2CF9AE}" pid="7" name="_PreviousAdHocReviewCycleID">
    <vt:i4>1108970938</vt:i4>
  </property>
</Properties>
</file>