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3A4B"/>
    <a:srgbClr val="C88293"/>
    <a:srgbClr val="FA5C7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AD00851-9A33-4C4F-9C00-DBDBDE76A62A}" type="datetimeFigureOut">
              <a:rPr lang="sl-SI" smtClean="0"/>
              <a:pPr/>
              <a:t>15.9.2014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05D2B58-90AA-4364-AD42-2D3ABFCA352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besedila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BRDO, 29. september 2014</a:t>
            </a:r>
          </a:p>
          <a:p>
            <a:endParaRPr lang="sl-SI" dirty="0"/>
          </a:p>
        </p:txBody>
      </p:sp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OKOLJSKA VZGOJA OD PREDŠOLSKE VZGOJE DO UNIVERZE</a:t>
            </a:r>
          </a:p>
        </p:txBody>
      </p:sp>
    </p:spTree>
    <p:extLst>
      <p:ext uri="{BB962C8B-B14F-4D97-AF65-F5344CB8AC3E}">
        <p14:creationId xmlns:p14="http://schemas.microsoft.com/office/powerpoint/2010/main" xmlns="" val="4175857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dirty="0"/>
              <a:t>Dane </a:t>
            </a:r>
            <a:r>
              <a:rPr lang="sl-SI" sz="3200" dirty="0" err="1"/>
              <a:t>Katalinič</a:t>
            </a:r>
            <a:r>
              <a:rPr lang="sl-SI" sz="3200" dirty="0"/>
              <a:t/>
            </a:r>
            <a:br>
              <a:rPr lang="sl-SI" sz="3200" dirty="0"/>
            </a:br>
            <a:endParaRPr lang="sl-SI" sz="32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3200" dirty="0" smtClean="0"/>
              <a:t>POMEMBNOST OKOLJSKIH VSEBIN V PREDŠOLSKEM OBDOBJU V KONTEKSTU TEMELJNEGA VZGOJNO – OKOLJSKEGA IZOBRAŽEVANJA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411615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109122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NARAVA</a:t>
            </a:r>
            <a:endParaRPr lang="sl-SI" sz="40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6000" dirty="0" smtClean="0">
                <a:solidFill>
                  <a:srgbClr val="002060"/>
                </a:solidFill>
              </a:rPr>
              <a:t>Od človeka neodvisni svet </a:t>
            </a:r>
          </a:p>
          <a:p>
            <a:pPr marL="0" indent="0">
              <a:buNone/>
            </a:pPr>
            <a:r>
              <a:rPr lang="sl-SI" sz="6000" dirty="0" smtClean="0">
                <a:solidFill>
                  <a:srgbClr val="002060"/>
                </a:solidFill>
              </a:rPr>
              <a:t>                  in</a:t>
            </a:r>
          </a:p>
          <a:p>
            <a:pPr marL="0" indent="0">
              <a:buNone/>
            </a:pPr>
            <a:r>
              <a:rPr lang="sl-SI" sz="6000" dirty="0">
                <a:solidFill>
                  <a:srgbClr val="002060"/>
                </a:solidFill>
              </a:rPr>
              <a:t> </a:t>
            </a:r>
            <a:r>
              <a:rPr lang="sl-SI" sz="6000" dirty="0" smtClean="0">
                <a:solidFill>
                  <a:srgbClr val="002060"/>
                </a:solidFill>
              </a:rPr>
              <a:t> sile, ki v njem delujejo.</a:t>
            </a:r>
            <a:endParaRPr lang="sl-SI" sz="6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116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NAVDIH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l-SI" sz="3200" dirty="0" smtClean="0"/>
              <a:t>DOMIŠLJIJA 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l-SI" sz="3200" dirty="0" smtClean="0"/>
              <a:t>USTVARJALNA MOČ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60648"/>
            <a:ext cx="3816424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0436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ČUSTVENOST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3200" dirty="0" smtClean="0"/>
              <a:t>ODNOS MED ČLOVEKOM  </a:t>
            </a:r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   IN OKOLJEM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88640"/>
            <a:ext cx="345638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4601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RADOVEDNOST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pPr marL="0" indent="0">
              <a:buNone/>
            </a:pPr>
            <a:r>
              <a:rPr lang="sl-SI" sz="3200" dirty="0" smtClean="0"/>
              <a:t>  SITUACIJE ZA ODKRIVANJE  </a:t>
            </a:r>
          </a:p>
          <a:p>
            <a:pPr marL="0" indent="0">
              <a:buNone/>
            </a:pPr>
            <a:r>
              <a:rPr lang="sl-SI" sz="3200" dirty="0" smtClean="0"/>
              <a:t>                   IN</a:t>
            </a:r>
          </a:p>
          <a:p>
            <a:pPr marL="0" indent="0">
              <a:buNone/>
            </a:pPr>
            <a:r>
              <a:rPr lang="sl-SI" sz="3200" dirty="0"/>
              <a:t> </a:t>
            </a:r>
            <a:r>
              <a:rPr lang="sl-SI" sz="3200" dirty="0" smtClean="0"/>
              <a:t>         RAZISKOVANJE</a:t>
            </a: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548680"/>
            <a:ext cx="3456384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89772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KAJ NUDI NARAVA?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l-SI" sz="2800" dirty="0" smtClean="0"/>
              <a:t>Pridobivanje temeljnih znanj          </a:t>
            </a:r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 za življenjski trajnostni razvoj. </a:t>
            </a:r>
          </a:p>
          <a:p>
            <a:pPr marL="0" indent="0"/>
            <a:r>
              <a:rPr lang="sl-SI" sz="2800" dirty="0"/>
              <a:t> </a:t>
            </a:r>
            <a:r>
              <a:rPr lang="sl-SI" sz="2800" dirty="0" smtClean="0"/>
              <a:t>Okolje za kreativno, raziskovalno</a:t>
            </a:r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 in kritično učenje.</a:t>
            </a:r>
          </a:p>
          <a:p>
            <a:pPr marL="0" indent="0"/>
            <a:r>
              <a:rPr lang="sl-SI" sz="2800" dirty="0"/>
              <a:t> </a:t>
            </a:r>
            <a:r>
              <a:rPr lang="sl-SI" sz="2800" dirty="0" smtClean="0"/>
              <a:t>Okolje kot vzgojni prostor.</a:t>
            </a:r>
          </a:p>
          <a:p>
            <a:pPr marL="0" indent="0"/>
            <a:r>
              <a:rPr lang="sl-SI" sz="2800" dirty="0"/>
              <a:t> </a:t>
            </a:r>
            <a:r>
              <a:rPr lang="sl-SI" sz="2800" dirty="0" smtClean="0"/>
              <a:t>Življenje v sožitju z naravnimi</a:t>
            </a:r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zakonitostmi.</a:t>
            </a:r>
          </a:p>
          <a:p>
            <a:pPr marL="0" indent="0"/>
            <a:endParaRPr lang="sl-SI" sz="2800" dirty="0" smtClean="0"/>
          </a:p>
          <a:p>
            <a:pPr marL="0" indent="0">
              <a:buNone/>
            </a:pPr>
            <a:r>
              <a:rPr lang="sl-SI" sz="2800" dirty="0"/>
              <a:t> </a:t>
            </a:r>
            <a:r>
              <a:rPr lang="sl-SI" sz="2800" dirty="0" smtClean="0"/>
              <a:t> </a:t>
            </a:r>
            <a:endParaRPr lang="sl-SI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404664"/>
            <a:ext cx="3312368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856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4000" b="1" dirty="0" smtClean="0"/>
              <a:t>OKOLJSKE VSEBINE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>
                <a:solidFill>
                  <a:srgbClr val="FA5C7E"/>
                </a:solidFill>
              </a:rPr>
              <a:t>Rastline                              </a:t>
            </a:r>
          </a:p>
          <a:p>
            <a:r>
              <a:rPr lang="sl-SI" sz="3200" dirty="0" smtClean="0">
                <a:solidFill>
                  <a:srgbClr val="FA5C7E"/>
                </a:solidFill>
              </a:rPr>
              <a:t>Živali</a:t>
            </a:r>
          </a:p>
          <a:p>
            <a:r>
              <a:rPr lang="sl-SI" sz="3200" dirty="0" smtClean="0">
                <a:solidFill>
                  <a:srgbClr val="FA5C7E"/>
                </a:solidFill>
              </a:rPr>
              <a:t>Voda in vodni viri</a:t>
            </a:r>
          </a:p>
          <a:p>
            <a:r>
              <a:rPr lang="sl-SI" sz="3200" dirty="0" smtClean="0">
                <a:solidFill>
                  <a:srgbClr val="FA5C7E"/>
                </a:solidFill>
              </a:rPr>
              <a:t>Narava skozi letne čase</a:t>
            </a:r>
          </a:p>
          <a:p>
            <a:r>
              <a:rPr lang="sl-SI" sz="3200" dirty="0" smtClean="0">
                <a:solidFill>
                  <a:srgbClr val="FA5C7E"/>
                </a:solidFill>
              </a:rPr>
              <a:t>Onesnaževalci okolja </a:t>
            </a:r>
            <a:r>
              <a:rPr lang="sl-SI" sz="3200" dirty="0" smtClean="0"/>
              <a:t>…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xmlns="" val="2329283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l-SI" sz="4000" b="1" dirty="0" smtClean="0"/>
              <a:t>NAMEN OKOLJSKEGA IZOBRAŽEVANJA</a:t>
            </a:r>
            <a:endParaRPr lang="sl-SI" sz="4000" b="1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l-SI" sz="3200" dirty="0" smtClean="0">
                <a:solidFill>
                  <a:srgbClr val="002060"/>
                </a:solidFill>
              </a:rPr>
              <a:t>Obogatiti se z znanjem, da       </a:t>
            </a:r>
          </a:p>
          <a:p>
            <a:pPr marL="0" indent="0">
              <a:buNone/>
            </a:pPr>
            <a:r>
              <a:rPr lang="sl-SI" sz="3200" dirty="0" smtClean="0">
                <a:solidFill>
                  <a:srgbClr val="002060"/>
                </a:solidFill>
              </a:rPr>
              <a:t>si lahko usposobljen ustrezno</a:t>
            </a:r>
          </a:p>
          <a:p>
            <a:pPr marL="0" indent="0">
              <a:buNone/>
            </a:pPr>
            <a:r>
              <a:rPr lang="sl-SI" sz="3200" dirty="0">
                <a:solidFill>
                  <a:srgbClr val="002060"/>
                </a:solidFill>
              </a:rPr>
              <a:t>o</a:t>
            </a:r>
            <a:r>
              <a:rPr lang="sl-SI" sz="3200" dirty="0" smtClean="0">
                <a:solidFill>
                  <a:srgbClr val="002060"/>
                </a:solidFill>
              </a:rPr>
              <a:t>dgovoriti na spremembe iz:</a:t>
            </a:r>
          </a:p>
          <a:p>
            <a:r>
              <a:rPr lang="sl-SI" sz="3200" dirty="0">
                <a:solidFill>
                  <a:srgbClr val="002060"/>
                </a:solidFill>
              </a:rPr>
              <a:t>n</a:t>
            </a:r>
            <a:r>
              <a:rPr lang="sl-SI" sz="3200" dirty="0" smtClean="0">
                <a:solidFill>
                  <a:srgbClr val="002060"/>
                </a:solidFill>
              </a:rPr>
              <a:t>aravnega in </a:t>
            </a:r>
          </a:p>
          <a:p>
            <a:r>
              <a:rPr lang="sl-SI" sz="3200" dirty="0">
                <a:solidFill>
                  <a:srgbClr val="002060"/>
                </a:solidFill>
              </a:rPr>
              <a:t>d</a:t>
            </a:r>
            <a:r>
              <a:rPr lang="sl-SI" sz="3200" dirty="0" smtClean="0">
                <a:solidFill>
                  <a:srgbClr val="002060"/>
                </a:solidFill>
              </a:rPr>
              <a:t>ružbenega sveta – okolja.</a:t>
            </a:r>
            <a:endParaRPr lang="sl-SI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2798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oznica">
  <a:themeElements>
    <a:clrScheme name="Rogoznica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Sredinsko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Rogoznica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</TotalTime>
  <Words>143</Words>
  <Application>Microsoft Office PowerPoint</Application>
  <PresentationFormat>Diaprojekcija na zaslonu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0" baseType="lpstr">
      <vt:lpstr>Rogoznica</vt:lpstr>
      <vt:lpstr>OKOLJSKA VZGOJA OD PREDŠOLSKE VZGOJE DO UNIVERZE</vt:lpstr>
      <vt:lpstr>Dane Katalinič </vt:lpstr>
      <vt:lpstr>NARAVA</vt:lpstr>
      <vt:lpstr>NAVDIH</vt:lpstr>
      <vt:lpstr>ČUSTVENOST</vt:lpstr>
      <vt:lpstr>RADOVEDNOST</vt:lpstr>
      <vt:lpstr>KAJ NUDI NARAVA?</vt:lpstr>
      <vt:lpstr>OKOLJSKE VSEBINE</vt:lpstr>
      <vt:lpstr>NAMEN OKOLJSKEGA IZOBRAŽEVANJA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OKOLJSKA VZGOJA OD PREDŠOLSKE VZGOJE DO UNIVERZE</dc:title>
  <dc:creator>*</dc:creator>
  <cp:lastModifiedBy>Marija</cp:lastModifiedBy>
  <cp:revision>21</cp:revision>
  <dcterms:created xsi:type="dcterms:W3CDTF">2014-08-10T09:07:07Z</dcterms:created>
  <dcterms:modified xsi:type="dcterms:W3CDTF">2014-09-15T12:13:49Z</dcterms:modified>
</cp:coreProperties>
</file>