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80" r:id="rId2"/>
    <p:sldId id="277" r:id="rId3"/>
    <p:sldId id="282" r:id="rId4"/>
    <p:sldId id="284" r:id="rId5"/>
    <p:sldId id="281" r:id="rId6"/>
    <p:sldId id="285" r:id="rId7"/>
    <p:sldId id="286" r:id="rId8"/>
    <p:sldId id="283" r:id="rId9"/>
    <p:sldId id="279" r:id="rId10"/>
  </p:sldIdLst>
  <p:sldSz cx="9144000" cy="6858000" type="screen4x3"/>
  <p:notesSz cx="7099300" cy="102346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390" y="-10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r>
              <a:rPr lang="sl-SI" smtClean="0"/>
              <a:t>Varnost je prednost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D080F05-8B44-4565-A66D-28E3AE3DE938}" type="datetimeFigureOut">
              <a:rPr lang="sl-SI" smtClean="0"/>
              <a:pPr/>
              <a:t>29.9.2014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r>
              <a:rPr lang="sl-SI" smtClean="0"/>
              <a:t>Test IT d.o.o.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8471148-FACB-4DC6-9003-1CAF80CE4036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3740041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r>
              <a:rPr lang="sl-SI" smtClean="0"/>
              <a:t>Varnost je prednost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882C5D8-70EF-4CA0-898F-43166AF9A4E6}" type="datetimeFigureOut">
              <a:rPr lang="sl-SI" smtClean="0"/>
              <a:pPr/>
              <a:t>29.9.2014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r>
              <a:rPr lang="sl-SI" smtClean="0"/>
              <a:t>Test IT d.o.o.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905F467-D67D-4190-BE81-D3EBB65A0D7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97592016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l-SI" smtClean="0"/>
              <a:t>Varnost je prednost</a:t>
            </a: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Test IT d.o.o.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5F467-D67D-4190-BE81-D3EBB65A0D79}" type="slidenum">
              <a:rPr lang="sl-SI" smtClean="0"/>
              <a:pPr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02201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2DEA04CD-16FA-41FE-AE4D-483D9AD8739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11665" y="228601"/>
            <a:ext cx="8723376" cy="1544215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1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553" y="228601"/>
            <a:ext cx="8229600" cy="805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6881" y="6320265"/>
            <a:ext cx="1065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3202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0382"/>
            <a:ext cx="8208911" cy="4645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6368840"/>
            <a:ext cx="1200248" cy="2715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47141"/>
            <a:ext cx="1284922" cy="286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992" y="1124744"/>
            <a:ext cx="4104456" cy="1512168"/>
          </a:xfrm>
        </p:spPr>
        <p:txBody>
          <a:bodyPr>
            <a:normAutofit fontScale="90000"/>
          </a:bodyPr>
          <a:lstStyle/>
          <a:p>
            <a:r>
              <a:rPr lang="sl-SI" sz="3600" b="1" dirty="0"/>
              <a:t>Računalniki in </a:t>
            </a:r>
            <a:r>
              <a:rPr lang="sl-SI" sz="3600" b="1" dirty="0" smtClean="0"/>
              <a:t/>
            </a:r>
            <a:br>
              <a:rPr lang="sl-SI" sz="3600" b="1" dirty="0" smtClean="0"/>
            </a:br>
            <a:r>
              <a:rPr lang="sl-SI" sz="3600" b="1" dirty="0" smtClean="0"/>
              <a:t>električna </a:t>
            </a:r>
            <a:r>
              <a:rPr lang="sl-SI" sz="3600" b="1" dirty="0"/>
              <a:t>energija</a:t>
            </a:r>
            <a:r>
              <a:rPr lang="sl-SI" dirty="0"/>
              <a:t/>
            </a:r>
            <a:br>
              <a:rPr lang="sl-SI" dirty="0"/>
            </a:br>
            <a:r>
              <a:rPr lang="sl-SI" sz="2400" dirty="0"/>
              <a:t>Predstavitev projekta</a:t>
            </a:r>
            <a:endParaRPr lang="sl-SI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" r="78"/>
          <a:stretch>
            <a:fillRect/>
          </a:stretch>
        </p:blipFill>
        <p:spPr>
          <a:xfrm>
            <a:off x="827584" y="1340768"/>
            <a:ext cx="1811282" cy="216024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9553" y="4530060"/>
            <a:ext cx="2952328" cy="411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l-SI" sz="1800" b="1" dirty="0" smtClean="0"/>
              <a:t>Ekošola šol. leto 2014/15</a:t>
            </a:r>
            <a:endParaRPr lang="sl-SI" sz="1800" b="1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652120" y="4875996"/>
            <a:ext cx="251197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Test IT d.o.o.</a:t>
            </a:r>
          </a:p>
          <a:p>
            <a:r>
              <a:rPr lang="sl-SI" dirty="0" smtClean="0"/>
              <a:t>Tina in Franci Jereb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2996952"/>
            <a:ext cx="1607270" cy="144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09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endParaRPr lang="sl-SI" dirty="0" smtClean="0"/>
          </a:p>
          <a:p>
            <a:pPr>
              <a:buBlip>
                <a:blip r:embed="rId2"/>
              </a:buBlip>
            </a:pPr>
            <a:r>
              <a:rPr lang="sl-SI" dirty="0"/>
              <a:t>Varčevanje z </a:t>
            </a:r>
            <a:r>
              <a:rPr lang="sl-SI" dirty="0" smtClean="0"/>
              <a:t>energijo </a:t>
            </a:r>
            <a:r>
              <a:rPr lang="sl-SI" dirty="0"/>
              <a:t>je pojem, s katerim se desetletja nihče ni resno </a:t>
            </a:r>
            <a:r>
              <a:rPr lang="sl-SI" dirty="0" smtClean="0"/>
              <a:t>ukvarjal</a:t>
            </a:r>
          </a:p>
          <a:p>
            <a:pPr>
              <a:buBlip>
                <a:blip r:embed="rId2"/>
              </a:buBlip>
            </a:pPr>
            <a:r>
              <a:rPr lang="sl-SI" dirty="0" smtClean="0"/>
              <a:t>Učinkovita in varčna raba energije </a:t>
            </a:r>
            <a:r>
              <a:rPr lang="sl-SI" dirty="0"/>
              <a:t>(URE</a:t>
            </a:r>
            <a:r>
              <a:rPr lang="sl-SI" dirty="0" smtClean="0"/>
              <a:t>)</a:t>
            </a:r>
          </a:p>
          <a:p>
            <a:pPr>
              <a:buBlip>
                <a:blip r:embed="rId2"/>
              </a:buBlip>
            </a:pPr>
            <a:r>
              <a:rPr lang="sl-SI" dirty="0" smtClean="0"/>
              <a:t>Nadzor in optimizacija porabe električne energije</a:t>
            </a:r>
          </a:p>
          <a:p>
            <a:pPr>
              <a:buBlip>
                <a:blip r:embed="rId2"/>
              </a:buBlip>
            </a:pPr>
            <a:r>
              <a:rPr lang="sl-SI" dirty="0"/>
              <a:t>Skrb za okolje – okoljska naravnanost</a:t>
            </a:r>
          </a:p>
          <a:p>
            <a:pPr>
              <a:buBlip>
                <a:blip r:embed="rId2"/>
              </a:buBlip>
            </a:pPr>
            <a:r>
              <a:rPr lang="sl-SI" dirty="0" smtClean="0"/>
              <a:t>Računsko sodišče RS v revizijskem </a:t>
            </a:r>
            <a:r>
              <a:rPr lang="sl-SI" dirty="0"/>
              <a:t>poročilu </a:t>
            </a:r>
            <a:r>
              <a:rPr lang="sl-SI" dirty="0" smtClean="0"/>
              <a:t>„Uspešnost </a:t>
            </a:r>
            <a:r>
              <a:rPr lang="sl-SI" dirty="0"/>
              <a:t>izvajanja ukrepov za učinkovito </a:t>
            </a:r>
            <a:r>
              <a:rPr lang="sl-SI" dirty="0" smtClean="0"/>
              <a:t>rabo energije“  </a:t>
            </a:r>
            <a:r>
              <a:rPr lang="sl-SI" dirty="0"/>
              <a:t>(</a:t>
            </a:r>
            <a:r>
              <a:rPr lang="sl-SI" dirty="0" smtClean="0"/>
              <a:t>julij 2013) ugotavlja, da dosedanji ukrepi na področju zmanjševanja niso zadostni (cilj 9%  znižanje porabe energije do 2016 | le 32% znižanje je posledica ukrepov | &lt; 1% prihrankov v javnem sektorju)</a:t>
            </a:r>
            <a:endParaRPr lang="sl-SI" dirty="0"/>
          </a:p>
          <a:p>
            <a:pPr>
              <a:buBlip>
                <a:blip r:embed="rId2"/>
              </a:buBlip>
            </a:pPr>
            <a:r>
              <a:rPr lang="sl-SI" dirty="0" smtClean="0"/>
              <a:t>S projektom „Računalniki in električna energija“ želimo šole, njihove zaposlene in šolarje spodbuditi k bolj premišljeni uporabi računalniške opreme, tako v šoli kot doma.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287606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l-SI" dirty="0" smtClean="0"/>
              <a:t>Namen in cilji projekta: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Spremljanje porabe električne energije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Spoznavanje različnih možnosti varčevanja z el. energijo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Iskanje rešitev s predlogi ukrepov za zmanjšanje porabe el. energije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Prenos izkušenj in znanja v prakso in domače okolje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Ozaveščanje odgovornih oseb in širše javnosti</a:t>
            </a:r>
          </a:p>
          <a:p>
            <a:pPr>
              <a:buBlip>
                <a:blip r:embed="rId2"/>
              </a:buBlip>
            </a:pPr>
            <a:endParaRPr lang="sl-SI" sz="500" dirty="0" smtClean="0"/>
          </a:p>
          <a:p>
            <a:pPr>
              <a:buBlip>
                <a:blip r:embed="rId2"/>
              </a:buBlip>
            </a:pPr>
            <a:r>
              <a:rPr lang="sl-SI" dirty="0" smtClean="0"/>
              <a:t>Rezultat</a:t>
            </a:r>
            <a:r>
              <a:rPr lang="sl-SI" dirty="0"/>
              <a:t>: zmanjšanje porabe električne energije</a:t>
            </a:r>
          </a:p>
          <a:p>
            <a:pPr marL="0" indent="0">
              <a:buNone/>
            </a:pPr>
            <a:endParaRPr lang="sl-SI" sz="500" dirty="0" smtClean="0"/>
          </a:p>
          <a:p>
            <a:pPr>
              <a:buBlip>
                <a:blip r:embed="rId2"/>
              </a:buBlip>
            </a:pPr>
            <a:r>
              <a:rPr lang="sl-SI" dirty="0" smtClean="0"/>
              <a:t>Slovenske </a:t>
            </a:r>
            <a:r>
              <a:rPr lang="sl-SI" dirty="0" err="1" smtClean="0"/>
              <a:t>ekošole</a:t>
            </a:r>
            <a:r>
              <a:rPr lang="sl-SI" dirty="0" smtClean="0"/>
              <a:t> so lahko na tem področju zgled ostalim šolam in drugim javnim ustanovam v Sloveniji!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projekta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5178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90000"/>
              <a:buBlip>
                <a:blip r:embed="rId2"/>
              </a:buBlip>
            </a:pPr>
            <a:r>
              <a:rPr lang="sl-SI" dirty="0" smtClean="0"/>
              <a:t>Šola izbere najmanj 3 od predlaganih aktivnosti: </a:t>
            </a:r>
          </a:p>
          <a:p>
            <a:pPr lvl="1">
              <a:buSzPct val="90000"/>
              <a:buBlip>
                <a:blip r:embed="rId2"/>
              </a:buBlip>
            </a:pPr>
            <a:endParaRPr lang="sl-SI" sz="1100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 smtClean="0"/>
              <a:t>Poraba </a:t>
            </a:r>
            <a:r>
              <a:rPr lang="sl-SI" dirty="0"/>
              <a:t>električne energije pri uporabi računalniške opreme v </a:t>
            </a:r>
            <a:r>
              <a:rPr lang="sl-SI" dirty="0" smtClean="0"/>
              <a:t>šoli</a:t>
            </a:r>
            <a:endParaRPr lang="sl-SI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/>
              <a:t>Anketa o uporabi računalniške opreme in odnosu do varčevanja z električno </a:t>
            </a:r>
            <a:r>
              <a:rPr lang="sl-SI" dirty="0" smtClean="0"/>
              <a:t>energijo</a:t>
            </a:r>
            <a:endParaRPr lang="sl-SI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/>
              <a:t>Izračun ogljikovega </a:t>
            </a:r>
            <a:r>
              <a:rPr lang="sl-SI" dirty="0" smtClean="0"/>
              <a:t>odtisa</a:t>
            </a:r>
            <a:endParaRPr lang="sl-SI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/>
              <a:t>Nabava računalniške opreme in zeleno javno </a:t>
            </a:r>
            <a:r>
              <a:rPr lang="sl-SI" dirty="0" smtClean="0"/>
              <a:t>naročanje</a:t>
            </a:r>
            <a:endParaRPr lang="sl-SI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/>
              <a:t>Izdelava plakata, nalepk in </a:t>
            </a:r>
            <a:r>
              <a:rPr lang="sl-SI" dirty="0" smtClean="0"/>
              <a:t>sloganov</a:t>
            </a:r>
            <a:endParaRPr lang="sl-SI" dirty="0"/>
          </a:p>
          <a:p>
            <a:pPr lvl="1">
              <a:buSzPct val="90000"/>
              <a:buBlip>
                <a:blip r:embed="rId2"/>
              </a:buBlip>
            </a:pPr>
            <a:r>
              <a:rPr lang="sl-SI" dirty="0"/>
              <a:t>Dan energetske </a:t>
            </a:r>
            <a:r>
              <a:rPr lang="sl-SI" dirty="0" smtClean="0"/>
              <a:t>učinkovitosti</a:t>
            </a:r>
          </a:p>
          <a:p>
            <a:pPr marL="0" indent="0">
              <a:buSzPct val="90000"/>
              <a:buNone/>
            </a:pPr>
            <a:endParaRPr lang="sl-SI" sz="1100" dirty="0" smtClean="0"/>
          </a:p>
          <a:p>
            <a:pPr>
              <a:buSzPct val="90000"/>
              <a:buBlip>
                <a:blip r:embed="rId2"/>
              </a:buBlip>
            </a:pPr>
            <a:r>
              <a:rPr lang="sl-SI" dirty="0" smtClean="0"/>
              <a:t>Ob koncu šol. leta priprava poročila in predstavitev rezultatov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aktivnosti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11319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sl-SI" dirty="0"/>
              <a:t>Spremljanje porabe in prihrankov električne energije</a:t>
            </a:r>
          </a:p>
          <a:p>
            <a:pPr>
              <a:buBlip>
                <a:blip r:embed="rId2"/>
              </a:buBlip>
            </a:pPr>
            <a:r>
              <a:rPr lang="sl-SI" dirty="0"/>
              <a:t>Znižanje </a:t>
            </a:r>
            <a:r>
              <a:rPr lang="sl-SI" dirty="0" smtClean="0"/>
              <a:t>CO</a:t>
            </a:r>
            <a:r>
              <a:rPr lang="sl-SI" sz="1800" dirty="0" smtClean="0"/>
              <a:t>2</a:t>
            </a:r>
            <a:endParaRPr lang="sl-SI" dirty="0"/>
          </a:p>
          <a:p>
            <a:pPr>
              <a:buBlip>
                <a:blip r:embed="rId2"/>
              </a:buBlip>
            </a:pPr>
            <a:r>
              <a:rPr lang="sl-SI" dirty="0"/>
              <a:t>Zmanjšanje porabe električne energije</a:t>
            </a:r>
          </a:p>
          <a:p>
            <a:pPr>
              <a:buBlip>
                <a:blip r:embed="rId2"/>
              </a:buBlip>
            </a:pPr>
            <a:r>
              <a:rPr lang="sl-SI" dirty="0"/>
              <a:t>Zmanjšanje stroškov povezanih z električno energijo</a:t>
            </a:r>
          </a:p>
          <a:p>
            <a:pPr>
              <a:buBlip>
                <a:blip r:embed="rId2"/>
              </a:buBlip>
            </a:pPr>
            <a:r>
              <a:rPr lang="sl-SI" dirty="0"/>
              <a:t>Podaljšanje življenske dobe računalnikov</a:t>
            </a:r>
          </a:p>
          <a:p>
            <a:pPr>
              <a:buBlip>
                <a:blip r:embed="rId2"/>
              </a:buBlip>
            </a:pPr>
            <a:r>
              <a:rPr lang="sl-SI" dirty="0"/>
              <a:t>Povečanje varnosti </a:t>
            </a:r>
            <a:r>
              <a:rPr lang="sl-SI" dirty="0" smtClean="0"/>
              <a:t>računalnikov</a:t>
            </a:r>
          </a:p>
          <a:p>
            <a:pPr>
              <a:buBlip>
                <a:blip r:embed="rId2"/>
              </a:buBlip>
            </a:pPr>
            <a:r>
              <a:rPr lang="sl-SI" dirty="0" smtClean="0"/>
              <a:t>Ozaveščanje učencev, zaposlenih na šoli in širše javnosti za bolj premišljeno in varčno uporabo računalniške opreme, tako v šoli kot doma</a:t>
            </a:r>
          </a:p>
          <a:p>
            <a:pPr>
              <a:buBlip>
                <a:blip r:embed="rId2"/>
              </a:buBlip>
            </a:pP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Koristi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1566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0381"/>
            <a:ext cx="8208911" cy="4612915"/>
          </a:xfrm>
        </p:spPr>
        <p:txBody>
          <a:bodyPr>
            <a:normAutofit/>
          </a:bodyPr>
          <a:lstStyle/>
          <a:p>
            <a:r>
              <a:rPr lang="sl-SI" sz="2200" dirty="0" smtClean="0"/>
              <a:t>Šolsko leto 2013/2014:</a:t>
            </a:r>
          </a:p>
          <a:p>
            <a:pPr lvl="1"/>
            <a:r>
              <a:rPr lang="sl-SI" sz="2000" dirty="0" smtClean="0"/>
              <a:t>4 osnovne šole, 3 srednje šole/gimnazije, 1 šolski center</a:t>
            </a:r>
          </a:p>
          <a:p>
            <a:r>
              <a:rPr lang="sl-SI" sz="2200" dirty="0" smtClean="0"/>
              <a:t>Rezultati:</a:t>
            </a:r>
          </a:p>
          <a:p>
            <a:pPr lvl="1"/>
            <a:r>
              <a:rPr lang="sl-SI" sz="2000" dirty="0" smtClean="0"/>
              <a:t>uporaba namiznih računalnikov + monitor</a:t>
            </a:r>
          </a:p>
          <a:p>
            <a:pPr lvl="1"/>
            <a:r>
              <a:rPr lang="sl-SI" sz="2000" dirty="0" smtClean="0"/>
              <a:t>doma dva ali več računalnikov</a:t>
            </a:r>
          </a:p>
          <a:p>
            <a:pPr lvl="1"/>
            <a:r>
              <a:rPr lang="sl-SI" sz="2000" dirty="0" smtClean="0"/>
              <a:t>v času neuporabe računalnikov jih več kot polovica le-teh ne ugaša</a:t>
            </a:r>
          </a:p>
          <a:p>
            <a:pPr lvl="1"/>
            <a:r>
              <a:rPr lang="sl-SI" sz="2000" dirty="0" smtClean="0"/>
              <a:t>40% - od 3 do 5 ur, 7%  - od 6 do 8 ur, 5% - od 9 do 11 ur, </a:t>
            </a:r>
            <a:r>
              <a:rPr lang="sl-SI" sz="2000" b="1" dirty="0" smtClean="0"/>
              <a:t>9% - 12 ur ali več</a:t>
            </a:r>
          </a:p>
          <a:p>
            <a:r>
              <a:rPr lang="sl-SI" sz="2200" dirty="0" smtClean="0"/>
              <a:t>Pozitivne izkušnje:</a:t>
            </a:r>
          </a:p>
          <a:p>
            <a:pPr lvl="1"/>
            <a:r>
              <a:rPr lang="sl-SI" sz="2000" dirty="0" smtClean="0"/>
              <a:t>Aktivna vključenost dijakov privedla do pozitivnega rezultata zmanjšanja porabe el. energije na srednji šoli</a:t>
            </a:r>
          </a:p>
          <a:p>
            <a:pPr lvl="1"/>
            <a:r>
              <a:rPr lang="sl-SI" sz="2000" dirty="0" smtClean="0"/>
              <a:t>Pridobivanje informacij o varčevanju el. energije pri pouku fizike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Projekt v šolskem letu 2013/14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217039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200" b="1" dirty="0"/>
              <a:t>Poudarek na </a:t>
            </a:r>
            <a:r>
              <a:rPr lang="sl-SI" sz="2200" b="1" dirty="0" smtClean="0"/>
              <a:t>namenu projekta:</a:t>
            </a:r>
            <a:endParaRPr lang="sl-SI" sz="2200" b="1" dirty="0"/>
          </a:p>
          <a:p>
            <a:pPr lvl="1"/>
            <a:r>
              <a:rPr lang="sl-SI" sz="2000" dirty="0"/>
              <a:t>Iskanje rešitev in aktivnosti za dejansko zmanjševanje porabe </a:t>
            </a:r>
            <a:r>
              <a:rPr lang="sl-SI" sz="2000" dirty="0" smtClean="0"/>
              <a:t> električne energije na </a:t>
            </a:r>
            <a:r>
              <a:rPr lang="sl-SI" sz="2000" dirty="0"/>
              <a:t>šoli – ozaveščanje naj bo le prvi korak</a:t>
            </a:r>
          </a:p>
          <a:p>
            <a:pPr lvl="1"/>
            <a:r>
              <a:rPr lang="sl-SI" sz="2000" dirty="0"/>
              <a:t>Večji poudarek na aktivnosti v šoli (ne samo na navade v domačem okolju)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Projekt v šolskem letu 2013/14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160617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0382"/>
            <a:ext cx="8208911" cy="4900946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l-SI" dirty="0" smtClean="0"/>
              <a:t>OŠ Log – Dragomer – pilotna postavitev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Na 10 računalnikov nameščen program EnviProt ASM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Obdobje 15 dni 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Zabeležen prihranek 147kWh -&gt; 10€ / 15dni &gt; 20€ / mesec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Če bi vseh 70 računalnikov uporabljalo </a:t>
            </a:r>
            <a:r>
              <a:rPr lang="sl-SI" dirty="0"/>
              <a:t>EnviProt </a:t>
            </a:r>
            <a:r>
              <a:rPr lang="sl-SI" dirty="0" smtClean="0"/>
              <a:t>ASM -&gt; 140€ / mesec</a:t>
            </a:r>
          </a:p>
          <a:p>
            <a:pPr lvl="1">
              <a:buBlip>
                <a:blip r:embed="rId2"/>
              </a:buBlip>
            </a:pPr>
            <a:r>
              <a:rPr lang="sl-SI" dirty="0" smtClean="0"/>
              <a:t>Letni prihranek je ocenjen (9 mesecev) -&gt; 1.260€</a:t>
            </a:r>
          </a:p>
          <a:p>
            <a:pPr>
              <a:buBlip>
                <a:blip r:embed="rId2"/>
              </a:buBlip>
            </a:pPr>
            <a:r>
              <a:rPr lang="sl-SI" dirty="0" smtClean="0"/>
              <a:t>Primer dobre prakse - Manjše </a:t>
            </a:r>
            <a:r>
              <a:rPr lang="sl-SI" dirty="0"/>
              <a:t>mesto v Južni Nemčiji</a:t>
            </a:r>
          </a:p>
          <a:p>
            <a:pPr lvl="1">
              <a:buBlip>
                <a:blip r:embed="rId2"/>
              </a:buBlip>
            </a:pPr>
            <a:r>
              <a:rPr lang="sl-SI" dirty="0"/>
              <a:t>Mestna </a:t>
            </a:r>
            <a:r>
              <a:rPr lang="sl-SI" dirty="0" smtClean="0"/>
              <a:t>uprava in 18 </a:t>
            </a:r>
            <a:r>
              <a:rPr lang="sl-SI" dirty="0"/>
              <a:t>javnih šol</a:t>
            </a:r>
          </a:p>
          <a:p>
            <a:pPr lvl="1">
              <a:buBlip>
                <a:blip r:embed="rId2"/>
              </a:buBlip>
            </a:pPr>
            <a:r>
              <a:rPr lang="sl-SI" dirty="0"/>
              <a:t>3.000 </a:t>
            </a:r>
            <a:r>
              <a:rPr lang="sl-SI" dirty="0" smtClean="0"/>
              <a:t>računalnikov uporablja </a:t>
            </a:r>
            <a:r>
              <a:rPr lang="sl-SI" dirty="0"/>
              <a:t>program EnviProt ASM</a:t>
            </a:r>
          </a:p>
          <a:p>
            <a:pPr lvl="1">
              <a:buBlip>
                <a:blip r:embed="rId2"/>
              </a:buBlip>
            </a:pPr>
            <a:r>
              <a:rPr lang="sl-SI" dirty="0"/>
              <a:t>V 6 mesecih povrnitev investicije</a:t>
            </a:r>
          </a:p>
          <a:p>
            <a:pPr lvl="1">
              <a:buBlip>
                <a:blip r:embed="rId2"/>
              </a:buBlip>
            </a:pPr>
            <a:r>
              <a:rPr lang="sl-SI" dirty="0"/>
              <a:t>Zagon računalnikov vsako delovno jutro 10 minut pred </a:t>
            </a:r>
            <a:r>
              <a:rPr lang="sl-SI" dirty="0" smtClean="0"/>
              <a:t>poukom</a:t>
            </a:r>
            <a:endParaRPr lang="sl-SI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Pilotna postavitev in dobre prakse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1933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 in odgovori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smtClean="0"/>
              <a:t>september 2014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smtClean="0"/>
              <a:t>Računalniki in električna energija – projekt Ekošola 2014/15</a:t>
            </a:r>
            <a:endParaRPr lang="sl-SI" dirty="0" smtClean="0"/>
          </a:p>
        </p:txBody>
      </p:sp>
      <p:pic>
        <p:nvPicPr>
          <p:cNvPr id="6" name="Picture 2" descr="C:\Users\tina\AppData\Local\Microsoft\Windows\Temporary Internet Files\Content.IE5\VQ03A176\MC9004420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7640" y="4149080"/>
            <a:ext cx="1680704" cy="119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4"/>
          <p:cNvSpPr txBox="1">
            <a:spLocks/>
          </p:cNvSpPr>
          <p:nvPr/>
        </p:nvSpPr>
        <p:spPr>
          <a:xfrm>
            <a:off x="1115616" y="3737552"/>
            <a:ext cx="3600400" cy="220193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b="1" dirty="0" smtClean="0"/>
              <a:t>Dodatne informacije</a:t>
            </a:r>
          </a:p>
          <a:p>
            <a:pPr marL="0" indent="0">
              <a:buNone/>
            </a:pPr>
            <a:r>
              <a:rPr lang="sl-SI" dirty="0" smtClean="0"/>
              <a:t>TEST IT d.o.o.</a:t>
            </a:r>
          </a:p>
          <a:p>
            <a:pPr marL="0" indent="0">
              <a:buNone/>
            </a:pPr>
            <a:r>
              <a:rPr lang="sl-SI" dirty="0" smtClean="0"/>
              <a:t>POD GRIČI 50</a:t>
            </a:r>
          </a:p>
          <a:p>
            <a:pPr marL="0" indent="0">
              <a:buNone/>
            </a:pPr>
            <a:r>
              <a:rPr lang="sl-SI" dirty="0" smtClean="0"/>
              <a:t>4226 ŽIRI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b="1" dirty="0" smtClean="0"/>
              <a:t>info@test-it.si</a:t>
            </a:r>
          </a:p>
          <a:p>
            <a:pPr marL="0" indent="0">
              <a:buNone/>
            </a:pPr>
            <a:r>
              <a:rPr lang="sl-SI" b="1" dirty="0" smtClean="0"/>
              <a:t>www.enviprot.si</a:t>
            </a:r>
          </a:p>
          <a:p>
            <a:endParaRPr lang="sl-SI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107504" y="2420888"/>
            <a:ext cx="8928992" cy="86409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3600" b="1" dirty="0"/>
              <a:t>Stopimo skupaj in dosegli bomo </a:t>
            </a:r>
            <a:r>
              <a:rPr lang="sl-SI" sz="3600" b="1" dirty="0" smtClean="0"/>
              <a:t>veliko!</a:t>
            </a:r>
          </a:p>
        </p:txBody>
      </p:sp>
    </p:spTree>
    <p:extLst>
      <p:ext uri="{BB962C8B-B14F-4D97-AF65-F5344CB8AC3E}">
        <p14:creationId xmlns:p14="http://schemas.microsoft.com/office/powerpoint/2010/main" xmlns="" val="6858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7665</TotalTime>
  <Words>675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Računalniki in  električna energija Predstavitev projekta</vt:lpstr>
      <vt:lpstr>Uvod</vt:lpstr>
      <vt:lpstr>Predstavitev projekta</vt:lpstr>
      <vt:lpstr>Predstavitev aktivnosti</vt:lpstr>
      <vt:lpstr>Koristi</vt:lpstr>
      <vt:lpstr>Projekt v šolskem letu 2013/14</vt:lpstr>
      <vt:lpstr>Projekt v šolskem letu 2013/14</vt:lpstr>
      <vt:lpstr>Pilotna postavitev in dobre prakse</vt:lpstr>
      <vt:lpstr>Vprašanja in odgovori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Jereb</dc:creator>
  <cp:lastModifiedBy>KC-Strank</cp:lastModifiedBy>
  <cp:revision>269</cp:revision>
  <cp:lastPrinted>2013-05-31T10:36:04Z</cp:lastPrinted>
  <dcterms:created xsi:type="dcterms:W3CDTF">2012-08-24T08:54:09Z</dcterms:created>
  <dcterms:modified xsi:type="dcterms:W3CDTF">2014-09-29T05:45:12Z</dcterms:modified>
</cp:coreProperties>
</file>